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6" r:id="rId3"/>
    <p:sldId id="289" r:id="rId4"/>
    <p:sldId id="277" r:id="rId5"/>
    <p:sldId id="290" r:id="rId6"/>
    <p:sldId id="291" r:id="rId7"/>
    <p:sldId id="27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6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837059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12030" y="633587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83DB7-4292-3F96-11AF-F23B9496531C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BAD3D84-43D2-FAF8-BA8F-98EA26210591}"/>
              </a:ext>
            </a:extLst>
          </p:cNvPr>
          <p:cNvGrpSpPr/>
          <p:nvPr/>
        </p:nvGrpSpPr>
        <p:grpSpPr>
          <a:xfrm>
            <a:off x="2189196" y="4521557"/>
            <a:ext cx="5919061" cy="767071"/>
            <a:chOff x="524619" y="4255441"/>
            <a:chExt cx="5919061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19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2609251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4693883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3" y="1625304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451798" y="136395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=12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284931" y="120475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12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284931" y="1204756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284931" y="1204756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284931" y="1204756"/>
            <a:ext cx="6003089" cy="1407572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284931" y="1204756"/>
            <a:ext cx="6150890" cy="1407572"/>
            <a:chOff x="2179151" y="3563434"/>
            <a:chExt cx="5814478" cy="1234042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179151" y="3563434"/>
              <a:ext cx="5751012" cy="1234042"/>
            </a:xfrm>
            <a:prstGeom prst="wedgeRoundRectCallout">
              <a:avLst>
                <a:gd name="adj1" fmla="val -73592"/>
                <a:gd name="adj2" fmla="val 172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8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265795" y="1144347"/>
            <a:ext cx="6380204" cy="1519438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89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4 = 12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4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773" y="339321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335" y="339321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897" y="339321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59" y="339321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868" y="339321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649" y="339321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430" y="3393211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211" y="3393211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992" y="3393211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554" y="3393211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116" y="3393211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678" y="339321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1806 0.195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97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9218 0.198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990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38402 0.19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7257 0.184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919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10382 0.193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969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28525 0.18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6024 0.18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91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01511 0.2025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0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19132 0.1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24792 0.199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997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6615 0.201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11424 0.193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7DA980C-94F3-CA66-2048-B27B61747B55}"/>
              </a:ext>
            </a:extLst>
          </p:cNvPr>
          <p:cNvGrpSpPr/>
          <p:nvPr/>
        </p:nvGrpSpPr>
        <p:grpSpPr>
          <a:xfrm>
            <a:off x="1060609" y="1522831"/>
            <a:ext cx="7212381" cy="1533243"/>
            <a:chOff x="1219200" y="1672110"/>
            <a:chExt cx="7212381" cy="153324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96B0F67-1BD5-5630-44AF-F08981370E24}"/>
                </a:ext>
              </a:extLst>
            </p:cNvPr>
            <p:cNvSpPr/>
            <p:nvPr/>
          </p:nvSpPr>
          <p:spPr>
            <a:xfrm>
              <a:off x="1219200" y="18792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13A218-47AB-4588-6ED8-730FB5C558BC}"/>
                </a:ext>
              </a:extLst>
            </p:cNvPr>
            <p:cNvSpPr/>
            <p:nvPr/>
          </p:nvSpPr>
          <p:spPr>
            <a:xfrm>
              <a:off x="4414457" y="167211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E11F1A-5996-C423-CB1A-B1D93A2A74A4}"/>
                </a:ext>
              </a:extLst>
            </p:cNvPr>
            <p:cNvSpPr/>
            <p:nvPr/>
          </p:nvSpPr>
          <p:spPr>
            <a:xfrm>
              <a:off x="302695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3CB7D6-01C5-6386-968C-64F241452DBE}"/>
                </a:ext>
              </a:extLst>
            </p:cNvPr>
            <p:cNvSpPr/>
            <p:nvPr/>
          </p:nvSpPr>
          <p:spPr>
            <a:xfrm>
              <a:off x="121920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B589F2-01DE-5D34-82B2-12FD49E217CD}"/>
                </a:ext>
              </a:extLst>
            </p:cNvPr>
            <p:cNvSpPr/>
            <p:nvPr/>
          </p:nvSpPr>
          <p:spPr>
            <a:xfrm>
              <a:off x="663158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65EA912-88AB-5B04-3968-4F633F73420C}"/>
                </a:ext>
              </a:extLst>
            </p:cNvPr>
            <p:cNvSpPr/>
            <p:nvPr/>
          </p:nvSpPr>
          <p:spPr>
            <a:xfrm>
              <a:off x="482383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DE1691-276C-4352-A37F-8282B6CD7280}"/>
                </a:ext>
              </a:extLst>
            </p:cNvPr>
            <p:cNvSpPr/>
            <p:nvPr/>
          </p:nvSpPr>
          <p:spPr>
            <a:xfrm>
              <a:off x="7105876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118BD-4D35-1C86-D9E9-F09D9D69F655}"/>
                </a:ext>
              </a:extLst>
            </p:cNvPr>
            <p:cNvSpPr/>
            <p:nvPr/>
          </p:nvSpPr>
          <p:spPr>
            <a:xfrm>
              <a:off x="5306292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94763E-E677-73E7-D1DC-5483D6155A1F}"/>
                </a:ext>
              </a:extLst>
            </p:cNvPr>
            <p:cNvSpPr/>
            <p:nvPr/>
          </p:nvSpPr>
          <p:spPr>
            <a:xfrm>
              <a:off x="3506708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1BC994-703D-CB43-E259-D05813CFA7EF}"/>
                </a:ext>
              </a:extLst>
            </p:cNvPr>
            <p:cNvSpPr/>
            <p:nvPr/>
          </p:nvSpPr>
          <p:spPr>
            <a:xfrm>
              <a:off x="1707124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12628" y="40722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8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32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92255" y="546560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EDB620-F109-CDE4-AB4E-62D74CDB1023}"/>
              </a:ext>
            </a:extLst>
          </p:cNvPr>
          <p:cNvGrpSpPr/>
          <p:nvPr/>
        </p:nvGrpSpPr>
        <p:grpSpPr>
          <a:xfrm>
            <a:off x="1048228" y="1478645"/>
            <a:ext cx="7212381" cy="1574535"/>
            <a:chOff x="1066800" y="1478418"/>
            <a:chExt cx="7212381" cy="15745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1066800" y="17268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218098" y="147841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287455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4D8859-F82F-4833-3ACE-EDB0CF9B424B}"/>
                </a:ext>
              </a:extLst>
            </p:cNvPr>
            <p:cNvSpPr/>
            <p:nvPr/>
          </p:nvSpPr>
          <p:spPr>
            <a:xfrm>
              <a:off x="106680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DE0F7C-3BE8-A307-D4BB-C5874BA56BA3}"/>
                </a:ext>
              </a:extLst>
            </p:cNvPr>
            <p:cNvSpPr/>
            <p:nvPr/>
          </p:nvSpPr>
          <p:spPr>
            <a:xfrm>
              <a:off x="647918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C13E9-DCB5-D2F7-EBD7-4B142DF7D9BF}"/>
                </a:ext>
              </a:extLst>
            </p:cNvPr>
            <p:cNvSpPr/>
            <p:nvPr/>
          </p:nvSpPr>
          <p:spPr>
            <a:xfrm>
              <a:off x="467143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6953476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5153892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3354308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1554724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4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0282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54215" y="45181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23099" y="547247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2" y="1518745"/>
            <a:ext cx="6498002" cy="1512482"/>
            <a:chOff x="4029000" y="1554202"/>
            <a:chExt cx="6498002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05D461-833A-CF92-C828-947D31245E3F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4533588-A19B-0ADE-64A2-7EDCCA2002E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85ED4-14BD-8A8C-C67C-46E12E40373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51885" y="1514021"/>
            <a:ext cx="6498002" cy="1512482"/>
            <a:chOff x="4029000" y="1554202"/>
            <a:chExt cx="6498002" cy="1512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887B7-0030-F9C3-7B98-BFBB698E728B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C1ECCB-E39A-839D-C77C-F8926BA974A8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4462241-2A4F-7B7E-88AA-2A1AACB84E83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8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5  =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16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72113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880851" y="1327384"/>
            <a:ext cx="5771535" cy="1432675"/>
            <a:chOff x="3470786" y="1251546"/>
            <a:chExt cx="5771535" cy="14326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x  ?  =  ?  x  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819079" y="4351322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1009</TotalTime>
  <Words>339</Words>
  <Application>Microsoft Office PowerPoint</Application>
  <PresentationFormat>On-screen Show (4:3)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2026-01-26T08:02:32Z</dcterms:modified>
  <cp:category/>
</cp:coreProperties>
</file>