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0" r:id="rId3"/>
    <p:sldId id="289" r:id="rId4"/>
    <p:sldId id="278" r:id="rId5"/>
    <p:sldId id="279" r:id="rId6"/>
    <p:sldId id="27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088298" y="811894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X11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  <p:pic>
        <p:nvPicPr>
          <p:cNvPr id="2" name="Picture 1" descr="A cartoon of a hat and mask&#10;&#10;AI-generated content may be incorrect.">
            <a:extLst>
              <a:ext uri="{FF2B5EF4-FFF2-40B4-BE49-F238E27FC236}">
                <a16:creationId xmlns:a16="http://schemas.microsoft.com/office/drawing/2014/main" id="{C56AB20E-889F-046F-1AAE-01080C69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084" y="2694039"/>
            <a:ext cx="3136175" cy="341719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44686" y="641207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14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 x ? = 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82563" y="387567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7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71535" y="451670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11 × ___ = 77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468262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ACFD3F-E712-12E8-DE71-C0DD92599206}"/>
              </a:ext>
            </a:extLst>
          </p:cNvPr>
          <p:cNvGrpSpPr/>
          <p:nvPr/>
        </p:nvGrpSpPr>
        <p:grpSpPr>
          <a:xfrm>
            <a:off x="565088" y="1400717"/>
            <a:ext cx="7941136" cy="1578510"/>
            <a:chOff x="557684" y="1389831"/>
            <a:chExt cx="7941136" cy="157851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1E107E5-16C6-5899-DE23-430BCAA1B928}"/>
                </a:ext>
              </a:extLst>
            </p:cNvPr>
            <p:cNvSpPr/>
            <p:nvPr/>
          </p:nvSpPr>
          <p:spPr>
            <a:xfrm>
              <a:off x="640766" y="1615934"/>
              <a:ext cx="7777017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9227CEE-B09E-1A07-883B-E721C497A411}"/>
                </a:ext>
              </a:extLst>
            </p:cNvPr>
            <p:cNvSpPr/>
            <p:nvPr/>
          </p:nvSpPr>
          <p:spPr>
            <a:xfrm>
              <a:off x="4112777" y="138983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2FABAA8-62A3-F734-2F2E-033B2F2A0BA6}"/>
                </a:ext>
              </a:extLst>
            </p:cNvPr>
            <p:cNvGrpSpPr/>
            <p:nvPr/>
          </p:nvGrpSpPr>
          <p:grpSpPr>
            <a:xfrm>
              <a:off x="557684" y="2045011"/>
              <a:ext cx="851409" cy="923330"/>
              <a:chOff x="753627" y="2001467"/>
              <a:chExt cx="851409" cy="923330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EEAD15A4-3D38-16E0-6897-35B7440697DC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A9576287-B8E6-C471-17BB-D37118D524B5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5BAA90F7-A0E6-7189-07FB-225D2F09D183}"/>
                </a:ext>
              </a:extLst>
            </p:cNvPr>
            <p:cNvGrpSpPr/>
            <p:nvPr/>
          </p:nvGrpSpPr>
          <p:grpSpPr>
            <a:xfrm>
              <a:off x="3393576" y="2045011"/>
              <a:ext cx="851409" cy="923330"/>
              <a:chOff x="753627" y="2001467"/>
              <a:chExt cx="851409" cy="923330"/>
            </a:xfrm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5E60152F-7967-049D-067C-8DD0F6E66201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BE00E56-2135-F88A-3F6C-4A08E03FE272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217D74E-7464-D859-0E09-10094B5252A2}"/>
                </a:ext>
              </a:extLst>
            </p:cNvPr>
            <p:cNvGrpSpPr/>
            <p:nvPr/>
          </p:nvGrpSpPr>
          <p:grpSpPr>
            <a:xfrm>
              <a:off x="1266657" y="2045011"/>
              <a:ext cx="851409" cy="923330"/>
              <a:chOff x="753627" y="2001467"/>
              <a:chExt cx="851409" cy="923330"/>
            </a:xfrm>
          </p:grpSpPr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9491BD93-F6AA-9EDE-0FF2-814DBFA5FF1E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736B0CB-160D-C219-A02C-58068F733F4E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9F2377F-A62F-CB48-9D97-A75C5BB9F8A5}"/>
                </a:ext>
              </a:extLst>
            </p:cNvPr>
            <p:cNvGrpSpPr/>
            <p:nvPr/>
          </p:nvGrpSpPr>
          <p:grpSpPr>
            <a:xfrm>
              <a:off x="4102549" y="2045011"/>
              <a:ext cx="851409" cy="923330"/>
              <a:chOff x="753627" y="2001467"/>
              <a:chExt cx="851409" cy="923330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6351ABD6-9607-90F7-B663-3E23151F0504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BB385AA-35FF-BF4A-9A54-3B535C423D58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761DC30-4C60-B29A-3627-A67DDEB563A1}"/>
                </a:ext>
              </a:extLst>
            </p:cNvPr>
            <p:cNvGrpSpPr/>
            <p:nvPr/>
          </p:nvGrpSpPr>
          <p:grpSpPr>
            <a:xfrm>
              <a:off x="1975630" y="2045011"/>
              <a:ext cx="851409" cy="923330"/>
              <a:chOff x="753627" y="2001467"/>
              <a:chExt cx="851409" cy="923330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8F6733AE-33E4-437B-16EE-2295CE8A3D46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1936194-3125-AAB2-96F2-A9EBB189D4D6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49B020F-05B4-37A4-E34B-E22271E23B07}"/>
                </a:ext>
              </a:extLst>
            </p:cNvPr>
            <p:cNvGrpSpPr/>
            <p:nvPr/>
          </p:nvGrpSpPr>
          <p:grpSpPr>
            <a:xfrm>
              <a:off x="5520495" y="2045011"/>
              <a:ext cx="851409" cy="923330"/>
              <a:chOff x="753627" y="2001467"/>
              <a:chExt cx="851409" cy="923330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889A8B3-686C-B0DC-B655-6793AF556B6C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7E37924-4614-6079-99ED-8E1931576F4F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5BF753A-B363-040C-6B3D-49603E8B3ACA}"/>
                </a:ext>
              </a:extLst>
            </p:cNvPr>
            <p:cNvGrpSpPr/>
            <p:nvPr/>
          </p:nvGrpSpPr>
          <p:grpSpPr>
            <a:xfrm>
              <a:off x="2684603" y="2045011"/>
              <a:ext cx="851409" cy="923330"/>
              <a:chOff x="753627" y="2001467"/>
              <a:chExt cx="851409" cy="923330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CC67C42B-EE66-A4ED-32F2-1F4D78EEC6E4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530FFB4-ABCD-FC57-0BF2-90CBF08598A5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71749A3-5534-1D73-9958-4B5030334C26}"/>
                </a:ext>
              </a:extLst>
            </p:cNvPr>
            <p:cNvGrpSpPr/>
            <p:nvPr/>
          </p:nvGrpSpPr>
          <p:grpSpPr>
            <a:xfrm>
              <a:off x="6229468" y="2045011"/>
              <a:ext cx="851409" cy="923330"/>
              <a:chOff x="753627" y="2001467"/>
              <a:chExt cx="851409" cy="923330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E8C50612-DB9E-35A1-F5EC-6376AE775617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8A05590-03D7-FBFF-7004-F688AE7FE2BC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28CEF32-9B1D-875B-9A30-512EF8D9C763}"/>
                </a:ext>
              </a:extLst>
            </p:cNvPr>
            <p:cNvGrpSpPr/>
            <p:nvPr/>
          </p:nvGrpSpPr>
          <p:grpSpPr>
            <a:xfrm>
              <a:off x="4811522" y="2045011"/>
              <a:ext cx="851409" cy="923330"/>
              <a:chOff x="753627" y="2001467"/>
              <a:chExt cx="851409" cy="923330"/>
            </a:xfrm>
          </p:grpSpPr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4CBBCB65-00DB-C7C7-F1AA-218B61CB338D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FE91112-1F1F-2D3D-21FE-67732F502061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82CB1F6-F848-82E4-1C4A-2A3571B10DB4}"/>
                </a:ext>
              </a:extLst>
            </p:cNvPr>
            <p:cNvGrpSpPr/>
            <p:nvPr/>
          </p:nvGrpSpPr>
          <p:grpSpPr>
            <a:xfrm>
              <a:off x="6938441" y="2045011"/>
              <a:ext cx="851409" cy="923330"/>
              <a:chOff x="753627" y="2001467"/>
              <a:chExt cx="851409" cy="923330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4E1BC94D-EB8E-2538-CF99-CD4E24CE188C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58C2E7-E3E5-D242-54E5-CECE0910E51E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B0C2B5A-6D09-EAAB-8F49-71B71F55E524}"/>
                </a:ext>
              </a:extLst>
            </p:cNvPr>
            <p:cNvGrpSpPr/>
            <p:nvPr/>
          </p:nvGrpSpPr>
          <p:grpSpPr>
            <a:xfrm>
              <a:off x="7647411" y="2045011"/>
              <a:ext cx="851409" cy="923330"/>
              <a:chOff x="753627" y="2001467"/>
              <a:chExt cx="851409" cy="923330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62AA708D-D273-4D59-C351-85DBC84CBAEC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11A31C6-217D-5178-392A-8D92423990AB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DFFBC6D-10CF-A73D-8420-47A38E7BFE38}"/>
              </a:ext>
            </a:extLst>
          </p:cNvPr>
          <p:cNvGrpSpPr/>
          <p:nvPr/>
        </p:nvGrpSpPr>
        <p:grpSpPr>
          <a:xfrm>
            <a:off x="565088" y="1389738"/>
            <a:ext cx="7941136" cy="1578510"/>
            <a:chOff x="557684" y="1389831"/>
            <a:chExt cx="7941136" cy="157851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711C01A-A10E-0E50-B77B-359456F7AAB1}"/>
                </a:ext>
              </a:extLst>
            </p:cNvPr>
            <p:cNvSpPr/>
            <p:nvPr/>
          </p:nvSpPr>
          <p:spPr>
            <a:xfrm>
              <a:off x="640766" y="1615934"/>
              <a:ext cx="7777017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6EFEDDB-EC17-5307-A9D8-74C69AF4FA36}"/>
                </a:ext>
              </a:extLst>
            </p:cNvPr>
            <p:cNvSpPr/>
            <p:nvPr/>
          </p:nvSpPr>
          <p:spPr>
            <a:xfrm>
              <a:off x="4112777" y="138983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B28A54C-E1CB-0929-019D-011719B90BA9}"/>
                </a:ext>
              </a:extLst>
            </p:cNvPr>
            <p:cNvGrpSpPr/>
            <p:nvPr/>
          </p:nvGrpSpPr>
          <p:grpSpPr>
            <a:xfrm>
              <a:off x="557684" y="2045011"/>
              <a:ext cx="851409" cy="923330"/>
              <a:chOff x="753627" y="2001467"/>
              <a:chExt cx="851409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2CA8A141-9D31-4EA1-6D73-FF499BBA507F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18BB955-E017-2836-A381-27BE482E0951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B527D4D-E125-60B7-1F3F-C4C24BA35071}"/>
                </a:ext>
              </a:extLst>
            </p:cNvPr>
            <p:cNvGrpSpPr/>
            <p:nvPr/>
          </p:nvGrpSpPr>
          <p:grpSpPr>
            <a:xfrm>
              <a:off x="3393576" y="2045011"/>
              <a:ext cx="851409" cy="923330"/>
              <a:chOff x="753627" y="2001467"/>
              <a:chExt cx="851409" cy="92333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AB6A3D8-9492-350B-3756-13DAEAD306DB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B18D907-0D76-56DD-4BEE-C679E58FAE40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E24BB6B-5F0C-FB10-01E1-F99548C4A1B1}"/>
                </a:ext>
              </a:extLst>
            </p:cNvPr>
            <p:cNvGrpSpPr/>
            <p:nvPr/>
          </p:nvGrpSpPr>
          <p:grpSpPr>
            <a:xfrm>
              <a:off x="1266657" y="2045011"/>
              <a:ext cx="851409" cy="923330"/>
              <a:chOff x="753627" y="2001467"/>
              <a:chExt cx="851409" cy="92333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18CBEA91-2A47-8EA0-AC2F-10E1A13705AA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D1456B-BE8A-66BA-F419-071D10EA5539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E7E0AA8-47AC-F7A3-7438-9425C5C33B3D}"/>
                </a:ext>
              </a:extLst>
            </p:cNvPr>
            <p:cNvGrpSpPr/>
            <p:nvPr/>
          </p:nvGrpSpPr>
          <p:grpSpPr>
            <a:xfrm>
              <a:off x="4102549" y="2045011"/>
              <a:ext cx="851409" cy="923330"/>
              <a:chOff x="753627" y="2001467"/>
              <a:chExt cx="851409" cy="92333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BC79282D-B036-E80B-518C-2EFC4D15E4D7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B244B6F-57C5-0B7F-3460-B077C7AE0483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D93CCAC-C03A-D6E5-4A29-3C9548B69C5B}"/>
                </a:ext>
              </a:extLst>
            </p:cNvPr>
            <p:cNvGrpSpPr/>
            <p:nvPr/>
          </p:nvGrpSpPr>
          <p:grpSpPr>
            <a:xfrm>
              <a:off x="1975630" y="2045011"/>
              <a:ext cx="851409" cy="923330"/>
              <a:chOff x="753627" y="2001467"/>
              <a:chExt cx="851409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73671DA-8C16-6841-2AF7-790A8AA73FF9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D42082F-2BA4-3736-A48A-BB7D92F85AC7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9FE3D9C-2243-E451-090B-A79CBDFA55E1}"/>
                </a:ext>
              </a:extLst>
            </p:cNvPr>
            <p:cNvGrpSpPr/>
            <p:nvPr/>
          </p:nvGrpSpPr>
          <p:grpSpPr>
            <a:xfrm>
              <a:off x="5520495" y="2045011"/>
              <a:ext cx="851409" cy="923330"/>
              <a:chOff x="753627" y="2001467"/>
              <a:chExt cx="851409" cy="92333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CF2D41C-4AF0-3CAF-5013-5C59A3126228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5F7B798-6A5F-2659-C56B-03CDBF37BEC5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2D9D742-EC56-CDF4-9CDE-15B2A9B2A8A7}"/>
                </a:ext>
              </a:extLst>
            </p:cNvPr>
            <p:cNvGrpSpPr/>
            <p:nvPr/>
          </p:nvGrpSpPr>
          <p:grpSpPr>
            <a:xfrm>
              <a:off x="2684603" y="2045011"/>
              <a:ext cx="851409" cy="923330"/>
              <a:chOff x="753627" y="2001467"/>
              <a:chExt cx="851409" cy="923330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0024EB3-7235-8ADB-20D8-BBF5439338D8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E08D982-5FFB-5DFD-4F5A-2D6E980DF3D6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11F9A89-69DD-23B0-116C-D67E3E0F7E87}"/>
                </a:ext>
              </a:extLst>
            </p:cNvPr>
            <p:cNvGrpSpPr/>
            <p:nvPr/>
          </p:nvGrpSpPr>
          <p:grpSpPr>
            <a:xfrm>
              <a:off x="6229468" y="2045011"/>
              <a:ext cx="851409" cy="923330"/>
              <a:chOff x="753627" y="2001467"/>
              <a:chExt cx="851409" cy="923330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725F82CC-6A6B-014A-4E25-AFCD70CD50FF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BA77B71-3C9D-322C-7B91-5282B2126AF8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61F1CAA-1290-0A25-5BE7-1B0C43DEE15B}"/>
                </a:ext>
              </a:extLst>
            </p:cNvPr>
            <p:cNvGrpSpPr/>
            <p:nvPr/>
          </p:nvGrpSpPr>
          <p:grpSpPr>
            <a:xfrm>
              <a:off x="4811522" y="2045011"/>
              <a:ext cx="851409" cy="923330"/>
              <a:chOff x="753627" y="2001467"/>
              <a:chExt cx="851409" cy="923330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DE6C955E-D997-BE70-E2E6-862BCB91FB5A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33D7281-219A-558F-4A36-51E6A5C35831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1185DEF-6649-A5F1-96D9-E828230818C9}"/>
                </a:ext>
              </a:extLst>
            </p:cNvPr>
            <p:cNvGrpSpPr/>
            <p:nvPr/>
          </p:nvGrpSpPr>
          <p:grpSpPr>
            <a:xfrm>
              <a:off x="6938441" y="2045011"/>
              <a:ext cx="851409" cy="923330"/>
              <a:chOff x="753627" y="2001467"/>
              <a:chExt cx="851409" cy="923330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847B26D4-65A4-6BD0-ACA9-3D7EDDFF8CE4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D6CCBB2-FF3B-AE91-E6A5-9CD91B7C9019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0FE7694-6773-8B30-9386-E1D4F6EA4689}"/>
                </a:ext>
              </a:extLst>
            </p:cNvPr>
            <p:cNvGrpSpPr/>
            <p:nvPr/>
          </p:nvGrpSpPr>
          <p:grpSpPr>
            <a:xfrm>
              <a:off x="7647411" y="2045011"/>
              <a:ext cx="851409" cy="923330"/>
              <a:chOff x="753627" y="2001467"/>
              <a:chExt cx="851409" cy="923330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F62A3596-3FDD-DE46-2D4C-664068D0EB1B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AB0CB0F-1988-2658-7D5C-501469FE58B5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795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514168" y="36806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76605" y="454217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55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89935" y="5507621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5A8C3D-B4A8-0F4F-6782-FF670AE665E5}"/>
              </a:ext>
            </a:extLst>
          </p:cNvPr>
          <p:cNvGrpSpPr/>
          <p:nvPr/>
        </p:nvGrpSpPr>
        <p:grpSpPr>
          <a:xfrm>
            <a:off x="2196785" y="1626850"/>
            <a:ext cx="5411639" cy="1516778"/>
            <a:chOff x="2044385" y="1474450"/>
            <a:chExt cx="5411639" cy="1516778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7458F87-D43B-6F30-36F5-37E168AFBD9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DD5158D1-7249-FAFD-EB40-67A6FB0A1DC3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36AB1E3-04A3-4DE7-97E5-6BD88D7DD4EC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5CC6F-8839-E1FE-D518-71B100D2B1D3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8768967-F24F-E7AD-7266-F1BFD0C7124E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82B800E-0ED9-6292-BD2B-A9825D77DA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C8407B1-92C5-1B4E-5DFF-18FA7177B057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2977E4BD-0510-9C7D-97D1-B4234F51189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A939CEE-9B7A-03A9-6A4A-064DD9C08D4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2722089-D886-4A21-2B6C-D8F5B60F6BE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0945FA7-A353-6FF8-4E4C-02FA9F0EABE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8C41CA3-7502-CE12-FD96-72EC05B0B95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84A1A3E-C4B8-0913-3387-894F9454D4BB}"/>
              </a:ext>
            </a:extLst>
          </p:cNvPr>
          <p:cNvGrpSpPr/>
          <p:nvPr/>
        </p:nvGrpSpPr>
        <p:grpSpPr>
          <a:xfrm>
            <a:off x="2185146" y="1622870"/>
            <a:ext cx="5411639" cy="1516778"/>
            <a:chOff x="2044385" y="1474450"/>
            <a:chExt cx="5411639" cy="151677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07CD190-B894-8CF7-9ABF-E4A90AE689D4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399213-3C0E-407F-0953-884024450A1B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E5025A2-64B9-1CE1-36E6-1E3C20ECC05F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7EE866-A5FE-4365-2C11-7670A9A424F2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14DCDF-B276-F342-8D73-CC465C9C2E9D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9CBF1C-8137-11F6-3FFB-42DC3569F6F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950C7CB-BA59-0F9F-474D-21372A16686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46B7B3-A16B-6363-38F6-31DBCDE808B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8DE56D7-E490-2DCE-3D3A-30857DE50739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B5D6882-9D0A-D4E2-551A-BB44BF47DD9A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CC9838-12F3-9075-FCBE-FA4EDC13CF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3BA9658-6AC6-9B1D-5643-FC1775D22D2F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771AFDA-5771-B7E4-98C0-0A24EA60D831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B8D7779-574A-9F3D-3D93-3D83F2E643B7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6F218BD-A2E1-6EC3-467C-1326F28664A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ECD4C8E-28F8-9328-1C23-7149B24E604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75D496-A5C8-55A2-390C-64175CAD6F50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96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565862" y="2041642"/>
            <a:ext cx="3289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11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= 22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320566" y="19398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EB969-252C-8A85-846E-6826FF6C315E}"/>
              </a:ext>
            </a:extLst>
          </p:cNvPr>
          <p:cNvSpPr txBox="1"/>
          <p:nvPr/>
        </p:nvSpPr>
        <p:spPr>
          <a:xfrm>
            <a:off x="565862" y="3169276"/>
            <a:ext cx="3355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11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= 44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879394-5B72-90ED-1746-C86AE66D7055}"/>
              </a:ext>
            </a:extLst>
          </p:cNvPr>
          <p:cNvSpPr/>
          <p:nvPr/>
        </p:nvSpPr>
        <p:spPr>
          <a:xfrm>
            <a:off x="2307685" y="30675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93BE58-F374-4988-7F92-D6BE2EA9807B}"/>
              </a:ext>
            </a:extLst>
          </p:cNvPr>
          <p:cNvSpPr txBox="1"/>
          <p:nvPr/>
        </p:nvSpPr>
        <p:spPr>
          <a:xfrm>
            <a:off x="565862" y="4330240"/>
            <a:ext cx="3483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8  x  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= 88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6E1B20-A465-960E-0C80-E382AF842F0D}"/>
              </a:ext>
            </a:extLst>
          </p:cNvPr>
          <p:cNvSpPr/>
          <p:nvPr/>
        </p:nvSpPr>
        <p:spPr>
          <a:xfrm>
            <a:off x="2125227" y="4279362"/>
            <a:ext cx="834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4B6607-823A-B00A-4EC9-F80AD79B98C2}"/>
              </a:ext>
            </a:extLst>
          </p:cNvPr>
          <p:cNvSpPr txBox="1"/>
          <p:nvPr/>
        </p:nvSpPr>
        <p:spPr>
          <a:xfrm>
            <a:off x="565862" y="5598376"/>
            <a:ext cx="3483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5  x  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= 55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A4E871-AA86-C605-0B30-9309823B0EE3}"/>
              </a:ext>
            </a:extLst>
          </p:cNvPr>
          <p:cNvSpPr/>
          <p:nvPr/>
        </p:nvSpPr>
        <p:spPr>
          <a:xfrm>
            <a:off x="2209327" y="5547498"/>
            <a:ext cx="834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C9CD09-7E4A-E602-C7A3-2316B692DE3C}"/>
              </a:ext>
            </a:extLst>
          </p:cNvPr>
          <p:cNvSpPr txBox="1"/>
          <p:nvPr/>
        </p:nvSpPr>
        <p:spPr>
          <a:xfrm>
            <a:off x="4714210" y="2041642"/>
            <a:ext cx="372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11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 = 121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0D8DB5-C0AC-4B64-1F09-9E5200359177}"/>
              </a:ext>
            </a:extLst>
          </p:cNvPr>
          <p:cNvSpPr/>
          <p:nvPr/>
        </p:nvSpPr>
        <p:spPr>
          <a:xfrm>
            <a:off x="6468914" y="1939887"/>
            <a:ext cx="7230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1BD988-06E5-1EAA-E3CF-F975797864B5}"/>
              </a:ext>
            </a:extLst>
          </p:cNvPr>
          <p:cNvSpPr txBox="1"/>
          <p:nvPr/>
        </p:nvSpPr>
        <p:spPr>
          <a:xfrm>
            <a:off x="4714210" y="3169276"/>
            <a:ext cx="372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11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 = 110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1693F4-7936-1073-6297-38AD047B7986}"/>
              </a:ext>
            </a:extLst>
          </p:cNvPr>
          <p:cNvSpPr/>
          <p:nvPr/>
        </p:nvSpPr>
        <p:spPr>
          <a:xfrm>
            <a:off x="6456032" y="3067521"/>
            <a:ext cx="7359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3E49A4-FE7F-E719-9CF9-00E10A350F54}"/>
              </a:ext>
            </a:extLst>
          </p:cNvPr>
          <p:cNvSpPr txBox="1"/>
          <p:nvPr/>
        </p:nvSpPr>
        <p:spPr>
          <a:xfrm>
            <a:off x="4714210" y="4330240"/>
            <a:ext cx="3786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11  = 132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DB06D0-711B-0193-F0AB-E9B459D1C1F2}"/>
              </a:ext>
            </a:extLst>
          </p:cNvPr>
          <p:cNvSpPr/>
          <p:nvPr/>
        </p:nvSpPr>
        <p:spPr>
          <a:xfrm>
            <a:off x="5266812" y="4287723"/>
            <a:ext cx="834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1285C3-FC0F-ECB5-194D-DDCE41FC4409}"/>
              </a:ext>
            </a:extLst>
          </p:cNvPr>
          <p:cNvSpPr txBox="1"/>
          <p:nvPr/>
        </p:nvSpPr>
        <p:spPr>
          <a:xfrm>
            <a:off x="4714210" y="5598376"/>
            <a:ext cx="3602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11   = 99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B68FF6-A32D-4C7B-70ED-8CD214E0660B}"/>
              </a:ext>
            </a:extLst>
          </p:cNvPr>
          <p:cNvSpPr/>
          <p:nvPr/>
        </p:nvSpPr>
        <p:spPr>
          <a:xfrm>
            <a:off x="5266117" y="5547498"/>
            <a:ext cx="834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1" grpId="0" animBg="1"/>
      <p:bldP spid="13" grpId="0" animBg="1"/>
      <p:bldP spid="15" grpId="0" animBg="1"/>
      <p:bldP spid="17" grpId="0" animBg="1"/>
      <p:bldP spid="22" grpId="0" animBg="1"/>
      <p:bldP spid="24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D7F5B2-009D-04B5-12E3-81F4A4E757F1}"/>
              </a:ext>
            </a:extLst>
          </p:cNvPr>
          <p:cNvGrpSpPr/>
          <p:nvPr/>
        </p:nvGrpSpPr>
        <p:grpSpPr>
          <a:xfrm>
            <a:off x="2880851" y="1327384"/>
            <a:ext cx="5771535" cy="1432675"/>
            <a:chOff x="3470786" y="1251546"/>
            <a:chExt cx="5771535" cy="14326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A76481B-7C57-7E16-A94C-012748E2D1D2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73199"/>
                <a:gd name="adj2" fmla="val 8720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231E-4C6A-145B-249E-FB723E732208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  x  ?  =  ?  x  11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819079" y="4351322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876</TotalTime>
  <Words>300</Words>
  <Application>Microsoft Office PowerPoint</Application>
  <PresentationFormat>On-screen Show (4:3)</PresentationFormat>
  <Paragraphs>124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57</cp:revision>
  <dcterms:created xsi:type="dcterms:W3CDTF">2013-01-27T09:14:16Z</dcterms:created>
  <dcterms:modified xsi:type="dcterms:W3CDTF">2026-01-29T13:50:20Z</dcterms:modified>
  <cp:category/>
</cp:coreProperties>
</file>