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97" r:id="rId3"/>
    <p:sldId id="306" r:id="rId4"/>
    <p:sldId id="307" r:id="rId5"/>
    <p:sldId id="308" r:id="rId6"/>
    <p:sldId id="309" r:id="rId7"/>
    <p:sldId id="304" r:id="rId8"/>
    <p:sldId id="30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2205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232" y="2651360"/>
            <a:ext cx="5038431" cy="4206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0A71B9-07CC-F10A-89F1-4AE0C1D6C072}"/>
              </a:ext>
            </a:extLst>
          </p:cNvPr>
          <p:cNvSpPr txBox="1"/>
          <p:nvPr/>
        </p:nvSpPr>
        <p:spPr>
          <a:xfrm>
            <a:off x="621589" y="1089286"/>
            <a:ext cx="86917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Equivalent Fractions, Decimals &amp; Percentages: Fifths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38954-32B2-859D-586E-F1193A05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046E63C-65CC-7E6E-A189-549F931E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5029BB-CB10-DE61-87A9-315BE45B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82008-8D2C-96D1-11DD-58AEAD0A7DB4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6D0FF-3D9E-6F55-B42D-896E84084738}"/>
              </a:ext>
            </a:extLst>
          </p:cNvPr>
          <p:cNvSpPr txBox="1"/>
          <p:nvPr/>
        </p:nvSpPr>
        <p:spPr>
          <a:xfrm>
            <a:off x="1074089" y="4972594"/>
            <a:ext cx="104708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1/5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317B1-0242-F035-3C6F-61ECD8215659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685568-F3E8-228A-CB76-F18EAC343A7F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F6386-E8E8-54FC-4100-39F1C27B7CF7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3B0309-841F-DA46-F2FE-7D7575A36B30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B08D1-2A8F-B989-F71A-CC87882725F9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D3950F-11E9-8A1E-B347-9EEE1B2D939A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DB6BD-7B69-F72C-10C7-38590E01C032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4DE314-AF6E-6655-5A80-3BC7D687FC1C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D69E6C-819C-7A9A-2F40-04AEFA17FC8A}"/>
              </a:ext>
            </a:extLst>
          </p:cNvPr>
          <p:cNvSpPr txBox="1"/>
          <p:nvPr/>
        </p:nvSpPr>
        <p:spPr>
          <a:xfrm>
            <a:off x="7045175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20%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C49AE1-BCCC-247C-0E33-C3695641C74D}"/>
              </a:ext>
            </a:extLst>
          </p:cNvPr>
          <p:cNvSpPr txBox="1"/>
          <p:nvPr/>
        </p:nvSpPr>
        <p:spPr>
          <a:xfrm>
            <a:off x="4008382" y="5028311"/>
            <a:ext cx="96532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0.2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B5EBB-8F11-6E21-F2CB-972CB00E5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97" y="2293329"/>
            <a:ext cx="2356085" cy="231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B5E870-330E-73C7-1847-85D9ABD28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937" y="2293329"/>
            <a:ext cx="2356463" cy="2312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C83F57-11BB-354E-7FD3-169DBF562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5716" y="2293329"/>
            <a:ext cx="2405986" cy="23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7E7B9A-5AB2-168C-626C-9A93AA551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9BA5DBF-98FD-968A-BE22-7FE175EBE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CB966B0-660F-30C6-6016-BAA16D901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5E7E86-C48B-4420-4216-E194FCF72CB8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64DC15-B559-E694-C939-04FB567BE405}"/>
              </a:ext>
            </a:extLst>
          </p:cNvPr>
          <p:cNvSpPr txBox="1"/>
          <p:nvPr/>
        </p:nvSpPr>
        <p:spPr>
          <a:xfrm>
            <a:off x="1074089" y="4972594"/>
            <a:ext cx="104708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2/5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F82BEB-6228-92CB-7F36-A43D4E325434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9B215C-1E2A-4299-5351-F58F5113F357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11C9EB-16BA-882F-6A4A-44E24CEF24AA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2FD7104-1F24-77F8-3FD5-0D58C18E1C34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CDA3F7-D3AE-DC1F-325B-9041FFDD2804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8E78C3-C1D1-806F-5714-57ADB07EA3D8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AA32C7-96FA-4089-873C-FD4BBAA86D89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4E5BCF-6483-1F71-FBA7-3463A64A8B50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4AFDCB-3B30-D19D-3C7F-E9A251B22C34}"/>
              </a:ext>
            </a:extLst>
          </p:cNvPr>
          <p:cNvSpPr txBox="1"/>
          <p:nvPr/>
        </p:nvSpPr>
        <p:spPr>
          <a:xfrm>
            <a:off x="7116588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40%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915661-2A28-7A23-FF20-286A34968FCA}"/>
              </a:ext>
            </a:extLst>
          </p:cNvPr>
          <p:cNvSpPr txBox="1"/>
          <p:nvPr/>
        </p:nvSpPr>
        <p:spPr>
          <a:xfrm>
            <a:off x="4008382" y="5028311"/>
            <a:ext cx="96532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0.4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71BC2-744E-728F-D314-32C941F8C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950" y="2086151"/>
            <a:ext cx="2612571" cy="25427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51B97B-776D-6F86-AA60-396DE7292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76" y="2086151"/>
            <a:ext cx="2620611" cy="2577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07D96F-23FF-93DC-1F2C-FD0FCAA89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056" y="2086151"/>
            <a:ext cx="2612572" cy="254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29A261-20C6-4B5D-FB07-9BDA738D0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CBC73E-2EF2-AC7A-37E1-A1EDACBCB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636817C-F90B-34D9-0BB4-1EF370D38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D21065-5E72-0572-2780-F013145C33F3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3F604-5EAE-6B59-9717-3F27E7D3FCD9}"/>
              </a:ext>
            </a:extLst>
          </p:cNvPr>
          <p:cNvSpPr txBox="1"/>
          <p:nvPr/>
        </p:nvSpPr>
        <p:spPr>
          <a:xfrm>
            <a:off x="1074089" y="4972594"/>
            <a:ext cx="104708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3/5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DBEE0C-13A6-406C-1C6C-DBFAB719CDC9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FDB627-C76A-9875-6EE7-EF23BF8A3A9C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E8B14B-492B-71B3-B9B4-66B2C18B9A40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31F4DEB-AA98-6652-6AC4-7E8849D8CD18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3DBC43-D6F7-5A66-77BA-6B9842CC5036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F1FC60-3132-F5CD-EF85-0312E7A19583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BD864D-09C5-6E9B-C92C-23349A8CF985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798E34-8794-FCFF-A57B-75FB48A0C615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C539D7-E315-C2B9-255E-AB9AA0850EE5}"/>
              </a:ext>
            </a:extLst>
          </p:cNvPr>
          <p:cNvSpPr txBox="1"/>
          <p:nvPr/>
        </p:nvSpPr>
        <p:spPr>
          <a:xfrm>
            <a:off x="7116588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60%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4AE3A9-C701-4B6B-6365-83E4CCAB580E}"/>
              </a:ext>
            </a:extLst>
          </p:cNvPr>
          <p:cNvSpPr txBox="1"/>
          <p:nvPr/>
        </p:nvSpPr>
        <p:spPr>
          <a:xfrm>
            <a:off x="4008382" y="5028311"/>
            <a:ext cx="96532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0.6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13018-05C4-90CE-E2DB-1BB34B991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525" y="2106177"/>
            <a:ext cx="2432950" cy="2336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5D7199-EACE-8EF8-CBC7-9DC911885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146" y="2054060"/>
            <a:ext cx="2513168" cy="24407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ED5A37-A4EC-3E86-5384-AEF880075B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4047" y="2108973"/>
            <a:ext cx="2409324" cy="23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1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8EBC5-7DF7-CE4D-5249-AB9B93272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68E63CB-37DD-4EED-5F29-E17038870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CA213C0-ACB0-CEFE-00CD-CB70D4B49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8E406F-943B-B569-DE6E-126E29D78C8C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91FFC-379B-30D7-AC4F-29AB61C0982A}"/>
              </a:ext>
            </a:extLst>
          </p:cNvPr>
          <p:cNvSpPr txBox="1"/>
          <p:nvPr/>
        </p:nvSpPr>
        <p:spPr>
          <a:xfrm>
            <a:off x="1074089" y="4972594"/>
            <a:ext cx="104708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4/5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68FF5-3964-04AB-4352-E0E21CF0AB98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2BC02C-5343-3098-1BFE-93B6EA7B66CF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FC32B9-8A50-C227-6C47-C437023B516C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9F6FCD5-44D2-D934-9D49-E8695BF814E6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FA6E3F-B797-42DF-EFBB-1ADED8A0B46E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882ECA-1106-0049-D2C3-EDE46E3625E3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65AF79-FF70-C64D-C7BD-F90E2FD4ED10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1BF226-1F87-BFC4-5D46-8D7135D0F45A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48228C-BA94-C955-5999-65042D4F81A3}"/>
              </a:ext>
            </a:extLst>
          </p:cNvPr>
          <p:cNvSpPr txBox="1"/>
          <p:nvPr/>
        </p:nvSpPr>
        <p:spPr>
          <a:xfrm>
            <a:off x="7116588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80%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5F5A67-0A20-3848-5E3B-4BF090BB24C7}"/>
              </a:ext>
            </a:extLst>
          </p:cNvPr>
          <p:cNvSpPr txBox="1"/>
          <p:nvPr/>
        </p:nvSpPr>
        <p:spPr>
          <a:xfrm>
            <a:off x="4008382" y="5028311"/>
            <a:ext cx="96532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0.8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B72BD-450A-0BC5-EAD8-C49A2B127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452" y="2250566"/>
            <a:ext cx="2498046" cy="2393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BE3BBD-6360-53BE-6E5E-EF0087465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622" y="2250566"/>
            <a:ext cx="2498046" cy="23937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835033-34B0-3646-23E2-F7D9537C0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3519" y="2245512"/>
            <a:ext cx="2498046" cy="239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B4BCC2-5129-BD10-52DB-87BBBD932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C20F549-D544-2246-8DF4-7948AA219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704AC85-E387-EDCF-ECF5-9DB78165D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1CE1BF-51E6-9FD7-0A2B-5EBEF6E6D45E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8B4F8-9CD0-66D0-4AF1-0A385C9CB035}"/>
              </a:ext>
            </a:extLst>
          </p:cNvPr>
          <p:cNvSpPr txBox="1"/>
          <p:nvPr/>
        </p:nvSpPr>
        <p:spPr>
          <a:xfrm>
            <a:off x="1074089" y="4972594"/>
            <a:ext cx="104708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5/5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8A0B25-D464-FFD6-C194-4C5B0F57892A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64E013-CD97-28E5-C350-21BA637904A3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0B3E27-31AA-F865-7416-474A66C149EA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74933D4-6B08-B64A-0D24-AD21764DB21F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170CF2-06C4-BB8D-DE7A-CA69D51B7C07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88EC6D-37FA-B999-8B0F-CFABDD747F52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C878EF-1DD8-8BA5-7590-F1AD9D039A94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8E3810-558B-813E-F95C-84CD954FB81E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6C9081-7C1A-46B5-0069-05A0A83FA6AE}"/>
              </a:ext>
            </a:extLst>
          </p:cNvPr>
          <p:cNvSpPr txBox="1"/>
          <p:nvPr/>
        </p:nvSpPr>
        <p:spPr>
          <a:xfrm>
            <a:off x="7022829" y="5019603"/>
            <a:ext cx="156324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100%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E8F475-A9EC-0F7C-D637-7D439F200113}"/>
              </a:ext>
            </a:extLst>
          </p:cNvPr>
          <p:cNvSpPr txBox="1"/>
          <p:nvPr/>
        </p:nvSpPr>
        <p:spPr>
          <a:xfrm>
            <a:off x="4323374" y="5017870"/>
            <a:ext cx="49725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A3305-10C3-8044-3316-F8B3D3FDB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29" y="2295585"/>
            <a:ext cx="2498046" cy="2408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2B8B20-5F92-7608-AD11-DB83F9CB2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849" y="2280629"/>
            <a:ext cx="2515720" cy="24260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0390BA-E509-D3A5-E3AD-052550DC7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0792" y="2295585"/>
            <a:ext cx="2535687" cy="24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9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11006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EFBC2D-E911-9DF1-539C-E1E8CEEC0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F23E25-C634-4C3A-8A95-1261B5555749}"/>
              </a:ext>
            </a:extLst>
          </p:cNvPr>
          <p:cNvSpPr/>
          <p:nvPr/>
        </p:nvSpPr>
        <p:spPr>
          <a:xfrm>
            <a:off x="414177" y="975872"/>
            <a:ext cx="83156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/>
              <a:t>You should know these by heart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9ACB35-9DA5-10DC-4AAC-53E2A54E7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615061"/>
              </p:ext>
            </p:extLst>
          </p:nvPr>
        </p:nvGraphicFramePr>
        <p:xfrm>
          <a:off x="1406200" y="2303547"/>
          <a:ext cx="6096000" cy="3992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513736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383197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879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Fraction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Decimal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Percentage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538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2/5 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089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/>
                        <a:t> 80%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793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3/5 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077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/>
                        <a:t>0.2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27556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4AD7FF-CEB2-FD57-76E2-FF5D3B38EC03}"/>
              </a:ext>
            </a:extLst>
          </p:cNvPr>
          <p:cNvSpPr txBox="1"/>
          <p:nvPr/>
        </p:nvSpPr>
        <p:spPr>
          <a:xfrm>
            <a:off x="3848071" y="2744932"/>
            <a:ext cx="965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F51FE-953D-21C9-65B1-83A03CF87CA5}"/>
              </a:ext>
            </a:extLst>
          </p:cNvPr>
          <p:cNvSpPr txBox="1"/>
          <p:nvPr/>
        </p:nvSpPr>
        <p:spPr>
          <a:xfrm>
            <a:off x="5812845" y="2744931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40%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AAC27-D290-8E9D-492F-0D2E56D1AF92}"/>
              </a:ext>
            </a:extLst>
          </p:cNvPr>
          <p:cNvSpPr txBox="1"/>
          <p:nvPr/>
        </p:nvSpPr>
        <p:spPr>
          <a:xfrm>
            <a:off x="1916312" y="3575929"/>
            <a:ext cx="1047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4/5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43370-9DEE-7D8D-B8E6-B8EF9C26A1C2}"/>
              </a:ext>
            </a:extLst>
          </p:cNvPr>
          <p:cNvSpPr txBox="1"/>
          <p:nvPr/>
        </p:nvSpPr>
        <p:spPr>
          <a:xfrm>
            <a:off x="3848071" y="3601815"/>
            <a:ext cx="965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E96887-C04A-4B6C-EDBC-143DCCFDFE27}"/>
              </a:ext>
            </a:extLst>
          </p:cNvPr>
          <p:cNvSpPr txBox="1"/>
          <p:nvPr/>
        </p:nvSpPr>
        <p:spPr>
          <a:xfrm>
            <a:off x="3848071" y="4432812"/>
            <a:ext cx="965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086B7-FE72-9E00-943D-0224BAE50B32}"/>
              </a:ext>
            </a:extLst>
          </p:cNvPr>
          <p:cNvSpPr txBox="1"/>
          <p:nvPr/>
        </p:nvSpPr>
        <p:spPr>
          <a:xfrm>
            <a:off x="5812845" y="4465282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60%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B075A1-0472-0A85-BB32-9ED98E8EB21B}"/>
              </a:ext>
            </a:extLst>
          </p:cNvPr>
          <p:cNvSpPr txBox="1"/>
          <p:nvPr/>
        </p:nvSpPr>
        <p:spPr>
          <a:xfrm>
            <a:off x="5812845" y="5380854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20%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CAB790-90A7-884F-6D42-241E3ED220CE}"/>
              </a:ext>
            </a:extLst>
          </p:cNvPr>
          <p:cNvSpPr txBox="1"/>
          <p:nvPr/>
        </p:nvSpPr>
        <p:spPr>
          <a:xfrm>
            <a:off x="1916312" y="5380854"/>
            <a:ext cx="1047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1/5</a:t>
            </a:r>
          </a:p>
        </p:txBody>
      </p:sp>
    </p:spTree>
    <p:extLst>
      <p:ext uri="{BB962C8B-B14F-4D97-AF65-F5344CB8AC3E}">
        <p14:creationId xmlns:p14="http://schemas.microsoft.com/office/powerpoint/2010/main" val="179662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1316381" y="5520727"/>
            <a:ext cx="70337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rgbClr val="00B050"/>
                </a:solidFill>
              </a:rPr>
              <a:t>True: Can you explain why?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07A67-7828-5949-C7E7-4230D8FF11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1214"/>
          <a:stretch>
            <a:fillRect/>
          </a:stretch>
        </p:blipFill>
        <p:spPr>
          <a:xfrm>
            <a:off x="1123405" y="134302"/>
            <a:ext cx="7942218" cy="15241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F66EE3-1BE9-3685-843B-4DE50AE85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033" y="1369763"/>
            <a:ext cx="6226447" cy="415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1400</TotalTime>
  <Words>137</Words>
  <Application>Microsoft Office PowerPoint</Application>
  <PresentationFormat>On-screen Show (4:3)</PresentationFormat>
  <Paragraphs>74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70</cp:revision>
  <dcterms:created xsi:type="dcterms:W3CDTF">2013-01-27T09:14:16Z</dcterms:created>
  <dcterms:modified xsi:type="dcterms:W3CDTF">2026-02-10T12:46:21Z</dcterms:modified>
  <cp:category/>
</cp:coreProperties>
</file>