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0" r:id="rId3"/>
    <p:sldId id="315" r:id="rId4"/>
    <p:sldId id="31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220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52519-F19F-2825-415D-05525D3D865D}"/>
              </a:ext>
            </a:extLst>
          </p:cNvPr>
          <p:cNvSpPr txBox="1"/>
          <p:nvPr/>
        </p:nvSpPr>
        <p:spPr>
          <a:xfrm>
            <a:off x="601522" y="1115276"/>
            <a:ext cx="8691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Percentage of an amount: </a:t>
            </a:r>
          </a:p>
          <a:p>
            <a:pPr algn="ctr"/>
            <a:r>
              <a:rPr lang="en-US" sz="4000" dirty="0"/>
              <a:t>Missing Values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D304C-A13D-1F11-A415-2FE3D5DF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39C7972-8865-E3E4-C42C-DFA7E2B144A3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100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7D156C18-CA79-EDF8-E9F3-1A0D8F51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70655"/>
              </p:ext>
            </p:extLst>
          </p:nvPr>
        </p:nvGraphicFramePr>
        <p:xfrm>
          <a:off x="1333119" y="287476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FA3C19A1-FCB5-8787-3D40-495DAB5921BD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6173B6C-A13B-D4ED-C43C-9A9F3B6AFB26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3A72BEE-A3D0-A43D-887A-23B1C7B928CF}"/>
              </a:ext>
            </a:extLst>
          </p:cNvPr>
          <p:cNvSpPr txBox="1"/>
          <p:nvPr/>
        </p:nvSpPr>
        <p:spPr>
          <a:xfrm>
            <a:off x="1379374" y="3798678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EE1E9B25-1FB7-C78B-65C2-F86A12999B21}"/>
              </a:ext>
            </a:extLst>
          </p:cNvPr>
          <p:cNvSpPr/>
          <p:nvPr/>
        </p:nvSpPr>
        <p:spPr>
          <a:xfrm rot="5400000">
            <a:off x="1814775" y="3103104"/>
            <a:ext cx="226954" cy="119026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7933028-0985-BFD4-FDA7-DBFDB910E1A9}"/>
              </a:ext>
            </a:extLst>
          </p:cNvPr>
          <p:cNvSpPr txBox="1"/>
          <p:nvPr/>
        </p:nvSpPr>
        <p:spPr>
          <a:xfrm>
            <a:off x="1357457" y="296189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50D7EB-03F8-D2AA-1103-87EC52291BCA}"/>
              </a:ext>
            </a:extLst>
          </p:cNvPr>
          <p:cNvSpPr txBox="1"/>
          <p:nvPr/>
        </p:nvSpPr>
        <p:spPr>
          <a:xfrm>
            <a:off x="3976634" y="1789638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500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3CAD7C7-2817-C189-8FD8-96663EDE161F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5AAF24-8319-F3BE-D352-25DE519396C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7F213D-8477-D3E2-26DB-F4E473AB5F13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E6B6CD-36CB-D7A3-E45C-8DC3CFE4310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57F47C-0745-9783-C05C-F1751874E9C3}"/>
              </a:ext>
            </a:extLst>
          </p:cNvPr>
          <p:cNvSpPr/>
          <p:nvPr/>
        </p:nvSpPr>
        <p:spPr>
          <a:xfrm>
            <a:off x="2508106" y="374304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100 </a:t>
            </a:r>
          </a:p>
        </p:txBody>
      </p:sp>
      <p:pic>
        <p:nvPicPr>
          <p:cNvPr id="131" name="Picture 13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693019C-08E5-A6D1-287D-AD84CF02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C15C0-ACE1-C395-CACE-822FB54A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483E1B-8276-209E-62AC-B2C527D19557}"/>
              </a:ext>
            </a:extLst>
          </p:cNvPr>
          <p:cNvGrpSpPr/>
          <p:nvPr/>
        </p:nvGrpSpPr>
        <p:grpSpPr>
          <a:xfrm>
            <a:off x="2579794" y="2961893"/>
            <a:ext cx="4844534" cy="461665"/>
            <a:chOff x="2579794" y="2961893"/>
            <a:chExt cx="484453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7CE79B-7EC1-1E4B-54EF-DAC49A9F91A7}"/>
                </a:ext>
              </a:extLst>
            </p:cNvPr>
            <p:cNvSpPr txBox="1"/>
            <p:nvPr/>
          </p:nvSpPr>
          <p:spPr>
            <a:xfrm>
              <a:off x="2579794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0E5752-818A-1A0F-9523-C32E2439330B}"/>
                </a:ext>
              </a:extLst>
            </p:cNvPr>
            <p:cNvSpPr txBox="1"/>
            <p:nvPr/>
          </p:nvSpPr>
          <p:spPr>
            <a:xfrm>
              <a:off x="3802131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C8C5DD-0073-5B3F-DF33-8BE5EC065EF0}"/>
                </a:ext>
              </a:extLst>
            </p:cNvPr>
            <p:cNvSpPr txBox="1"/>
            <p:nvPr/>
          </p:nvSpPr>
          <p:spPr>
            <a:xfrm>
              <a:off x="5024468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63228B-E3A4-3740-DA67-2C05ADB5BCDB}"/>
                </a:ext>
              </a:extLst>
            </p:cNvPr>
            <p:cNvSpPr txBox="1"/>
            <p:nvPr/>
          </p:nvSpPr>
          <p:spPr>
            <a:xfrm>
              <a:off x="6246805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2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0" grpId="0"/>
      <p:bldP spid="120" grpId="1"/>
      <p:bldP spid="121" grpId="0" animBg="1"/>
      <p:bldP spid="121" grpId="1" animBg="1"/>
      <p:bldP spid="123" grpId="0"/>
      <p:bldP spid="124" grpId="0" animBg="1"/>
      <p:bldP spid="126" grpId="0"/>
      <p:bldP spid="127" grpId="0"/>
      <p:bldP spid="128" grpId="0"/>
      <p:bldP spid="129" grpId="0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2C6D1-B397-E19F-161F-73A52E5B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5D20E361-FA9A-586C-19E4-8D2E03A93CFF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60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4E6C9813-5351-3332-EB4E-EC79701AD7C6}"/>
              </a:ext>
            </a:extLst>
          </p:cNvPr>
          <p:cNvGraphicFramePr>
            <a:graphicFrameLocks noGrp="1"/>
          </p:cNvGraphicFramePr>
          <p:nvPr/>
        </p:nvGraphicFramePr>
        <p:xfrm>
          <a:off x="1333119" y="287476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CC4A61C0-FD98-6497-B4E3-9075E1E789B4}"/>
              </a:ext>
            </a:extLst>
          </p:cNvPr>
          <p:cNvSpPr/>
          <p:nvPr/>
        </p:nvSpPr>
        <p:spPr>
          <a:xfrm rot="5400000">
            <a:off x="4126394" y="-4978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2D9650D-F109-C379-8AE7-9DFBEDE2D4FD}"/>
              </a:ext>
            </a:extLst>
          </p:cNvPr>
          <p:cNvSpPr txBox="1"/>
          <p:nvPr/>
        </p:nvSpPr>
        <p:spPr>
          <a:xfrm>
            <a:off x="4214306" y="1817102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0B5647-0AD3-FEE3-230F-CAE21D06B5F5}"/>
              </a:ext>
            </a:extLst>
          </p:cNvPr>
          <p:cNvGrpSpPr/>
          <p:nvPr/>
        </p:nvGrpSpPr>
        <p:grpSpPr>
          <a:xfrm>
            <a:off x="1333120" y="3584759"/>
            <a:ext cx="1190264" cy="675584"/>
            <a:chOff x="1333120" y="3584759"/>
            <a:chExt cx="1190264" cy="675584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DD484E-F800-1DF2-C671-5E772AC26B7F}"/>
                </a:ext>
              </a:extLst>
            </p:cNvPr>
            <p:cNvSpPr txBox="1"/>
            <p:nvPr/>
          </p:nvSpPr>
          <p:spPr>
            <a:xfrm>
              <a:off x="1379374" y="3798678"/>
              <a:ext cx="1140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21" name="Right Brace 120">
              <a:extLst>
                <a:ext uri="{FF2B5EF4-FFF2-40B4-BE49-F238E27FC236}">
                  <a16:creationId xmlns:a16="http://schemas.microsoft.com/office/drawing/2014/main" id="{80278E94-192B-860E-932F-65EDDE343EE2}"/>
                </a:ext>
              </a:extLst>
            </p:cNvPr>
            <p:cNvSpPr/>
            <p:nvPr/>
          </p:nvSpPr>
          <p:spPr>
            <a:xfrm rot="5400000">
              <a:off x="1814775" y="3103104"/>
              <a:ext cx="226954" cy="1190264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EEB60EA2-ADB4-CBC5-833B-EF3F101FF56D}"/>
              </a:ext>
            </a:extLst>
          </p:cNvPr>
          <p:cNvSpPr txBox="1"/>
          <p:nvPr/>
        </p:nvSpPr>
        <p:spPr>
          <a:xfrm>
            <a:off x="1357457" y="296189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C66F05B-AFDD-00F7-06F1-BC036C5973CF}"/>
              </a:ext>
            </a:extLst>
          </p:cNvPr>
          <p:cNvSpPr txBox="1"/>
          <p:nvPr/>
        </p:nvSpPr>
        <p:spPr>
          <a:xfrm>
            <a:off x="3976634" y="1789638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300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8A9A4D5-53F4-D011-4E4A-565D3FBCD5BE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1FC18AD-3C01-E1FC-7CB7-7260DF24FC02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E909BD6-ACF2-5283-17E8-3E7CE93D40E9}"/>
              </a:ext>
            </a:extLst>
          </p:cNvPr>
          <p:cNvSpPr/>
          <p:nvPr/>
        </p:nvSpPr>
        <p:spPr>
          <a:xfrm>
            <a:off x="4389121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9E08649-D83E-9546-90C2-CA66A891A06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BF25968-67BC-5E6B-7375-B1A88CD59F91}"/>
              </a:ext>
            </a:extLst>
          </p:cNvPr>
          <p:cNvSpPr/>
          <p:nvPr/>
        </p:nvSpPr>
        <p:spPr>
          <a:xfrm>
            <a:off x="2484055" y="458676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60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A384-D467-E76D-D6FA-BC4FB51B3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609D04-5184-D66F-2931-BDB703D21AC4}"/>
              </a:ext>
            </a:extLst>
          </p:cNvPr>
          <p:cNvGrpSpPr/>
          <p:nvPr/>
        </p:nvGrpSpPr>
        <p:grpSpPr>
          <a:xfrm>
            <a:off x="2579794" y="2961893"/>
            <a:ext cx="4844534" cy="461665"/>
            <a:chOff x="2579794" y="2961893"/>
            <a:chExt cx="484453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A889D3-17B9-6C6F-47F4-E031ABB245B9}"/>
                </a:ext>
              </a:extLst>
            </p:cNvPr>
            <p:cNvSpPr txBox="1"/>
            <p:nvPr/>
          </p:nvSpPr>
          <p:spPr>
            <a:xfrm>
              <a:off x="2579794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E1C5EC-3441-A3D5-B3CA-1ED14952B8C4}"/>
                </a:ext>
              </a:extLst>
            </p:cNvPr>
            <p:cNvSpPr txBox="1"/>
            <p:nvPr/>
          </p:nvSpPr>
          <p:spPr>
            <a:xfrm>
              <a:off x="3802131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2E2EA0-2F8D-A072-9D5D-0E68CC7A30ED}"/>
                </a:ext>
              </a:extLst>
            </p:cNvPr>
            <p:cNvSpPr txBox="1"/>
            <p:nvPr/>
          </p:nvSpPr>
          <p:spPr>
            <a:xfrm>
              <a:off x="5024468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9B1374-3CDE-00FA-F717-F58772B13DBE}"/>
                </a:ext>
              </a:extLst>
            </p:cNvPr>
            <p:cNvSpPr txBox="1"/>
            <p:nvPr/>
          </p:nvSpPr>
          <p:spPr>
            <a:xfrm>
              <a:off x="6246805" y="2961893"/>
              <a:ext cx="1177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82F194A-B471-87A5-C893-0FA0D384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8" grpId="0"/>
      <p:bldP spid="129" grpId="0"/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9920" y="2121890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20% of   ?    = 50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199920" y="3127648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25% of   ?    =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199920" y="4133406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50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203032" y="2020135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243337" y="3025893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262159" y="4083929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C460D-FE35-E284-C1BA-D90F522EEC5D}"/>
              </a:ext>
            </a:extLst>
          </p:cNvPr>
          <p:cNvSpPr txBox="1"/>
          <p:nvPr/>
        </p:nvSpPr>
        <p:spPr>
          <a:xfrm>
            <a:off x="4864163" y="2105264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20% of   ?    = 40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674FD-BFAB-96E3-5B44-14DFEFDF79D4}"/>
              </a:ext>
            </a:extLst>
          </p:cNvPr>
          <p:cNvSpPr txBox="1"/>
          <p:nvPr/>
        </p:nvSpPr>
        <p:spPr>
          <a:xfrm>
            <a:off x="4864163" y="3111022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  ?    =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D9FF-BEC4-DAA4-28B8-01CBD6E9E142}"/>
              </a:ext>
            </a:extLst>
          </p:cNvPr>
          <p:cNvSpPr txBox="1"/>
          <p:nvPr/>
        </p:nvSpPr>
        <p:spPr>
          <a:xfrm>
            <a:off x="4864163" y="411678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50% of   ?    = 40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B0A06-9CD9-FC19-D8F0-DB949C8F8CF8}"/>
              </a:ext>
            </a:extLst>
          </p:cNvPr>
          <p:cNvSpPr/>
          <p:nvPr/>
        </p:nvSpPr>
        <p:spPr>
          <a:xfrm>
            <a:off x="6867275" y="2003509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5B0ED-DAB9-77AF-1FEA-DA3B3902EB12}"/>
              </a:ext>
            </a:extLst>
          </p:cNvPr>
          <p:cNvSpPr/>
          <p:nvPr/>
        </p:nvSpPr>
        <p:spPr>
          <a:xfrm>
            <a:off x="6907580" y="3009267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A5643-BF72-EB29-4FDF-ADB4FB17AA3E}"/>
              </a:ext>
            </a:extLst>
          </p:cNvPr>
          <p:cNvSpPr/>
          <p:nvPr/>
        </p:nvSpPr>
        <p:spPr>
          <a:xfrm>
            <a:off x="6926402" y="4067303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37055" y="2234891"/>
            <a:ext cx="8215764" cy="1139660"/>
            <a:chOff x="2384063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4063" y="1494871"/>
              <a:ext cx="8215764" cy="846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 answer is 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58437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4CDA-B581-F943-2AF2-12E86AA5CBDB}"/>
              </a:ext>
            </a:extLst>
          </p:cNvPr>
          <p:cNvSpPr/>
          <p:nvPr/>
        </p:nvSpPr>
        <p:spPr>
          <a:xfrm>
            <a:off x="2996555" y="1266756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? = 30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75F45-E153-279E-8766-E9E827583CC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152</Words>
  <Application>Microsoft Office PowerPoint</Application>
  <PresentationFormat>On-screen Show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2026-02-10T21:54:00Z</dcterms:modified>
  <cp:category/>
</cp:coreProperties>
</file>