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81" r:id="rId3"/>
    <p:sldId id="280" r:id="rId4"/>
    <p:sldId id="275" r:id="rId5"/>
    <p:sldId id="276" r:id="rId6"/>
    <p:sldId id="28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C42FD63-29E0-264A-110D-791BCCF3C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09467" y="2209733"/>
            <a:ext cx="3423623" cy="3609943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97088" y="6335875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D04267-B83C-19A8-EC61-6F783E068FEE}"/>
              </a:ext>
            </a:extLst>
          </p:cNvPr>
          <p:cNvSpPr/>
          <p:nvPr/>
        </p:nvSpPr>
        <p:spPr>
          <a:xfrm>
            <a:off x="2075308" y="134302"/>
            <a:ext cx="62919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x2 Missing numbers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248560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2s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81" name="Table 80">
            <a:extLst>
              <a:ext uri="{FF2B5EF4-FFF2-40B4-BE49-F238E27FC236}">
                <a16:creationId xmlns:a16="http://schemas.microsoft.com/office/drawing/2014/main" id="{EFD754A0-739A-7721-2C9A-BDF56582B679}"/>
              </a:ext>
            </a:extLst>
          </p:cNvPr>
          <p:cNvGraphicFramePr>
            <a:graphicFrameLocks noGrp="1"/>
          </p:cNvGraphicFramePr>
          <p:nvPr/>
        </p:nvGraphicFramePr>
        <p:xfrm>
          <a:off x="1137659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2" name="TextBox 81">
            <a:extLst>
              <a:ext uri="{FF2B5EF4-FFF2-40B4-BE49-F238E27FC236}">
                <a16:creationId xmlns:a16="http://schemas.microsoft.com/office/drawing/2014/main" id="{6D39637D-69DA-5F0C-F467-2EF77F397E8E}"/>
              </a:ext>
            </a:extLst>
          </p:cNvPr>
          <p:cNvSpPr txBox="1"/>
          <p:nvPr/>
        </p:nvSpPr>
        <p:spPr>
          <a:xfrm>
            <a:off x="118681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C8F8B6A-0A30-CDE8-DAE7-B458190E836E}"/>
              </a:ext>
            </a:extLst>
          </p:cNvPr>
          <p:cNvSpPr txBox="1"/>
          <p:nvPr/>
        </p:nvSpPr>
        <p:spPr>
          <a:xfrm>
            <a:off x="415544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658108F-2989-B4E8-0FD8-6259C9015067}"/>
              </a:ext>
            </a:extLst>
          </p:cNvPr>
          <p:cNvSpPr txBox="1"/>
          <p:nvPr/>
        </p:nvSpPr>
        <p:spPr>
          <a:xfrm>
            <a:off x="192897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5C28731-DD0E-2FD1-3C01-57315FDB546F}"/>
              </a:ext>
            </a:extLst>
          </p:cNvPr>
          <p:cNvSpPr txBox="1"/>
          <p:nvPr/>
        </p:nvSpPr>
        <p:spPr>
          <a:xfrm>
            <a:off x="341328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93534AE-5792-2D01-1212-2C5F38BE9C17}"/>
              </a:ext>
            </a:extLst>
          </p:cNvPr>
          <p:cNvSpPr txBox="1"/>
          <p:nvPr/>
        </p:nvSpPr>
        <p:spPr>
          <a:xfrm>
            <a:off x="267113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BBADAA3-1725-BDC1-52C6-23A418A94E68}"/>
              </a:ext>
            </a:extLst>
          </p:cNvPr>
          <p:cNvSpPr txBox="1"/>
          <p:nvPr/>
        </p:nvSpPr>
        <p:spPr>
          <a:xfrm>
            <a:off x="489760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0ADADB2-3C90-9782-08D4-CDA3E14BE6E4}"/>
              </a:ext>
            </a:extLst>
          </p:cNvPr>
          <p:cNvSpPr txBox="1"/>
          <p:nvPr/>
        </p:nvSpPr>
        <p:spPr>
          <a:xfrm>
            <a:off x="563976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C90753F-CA2E-2F3E-FE64-82979ED6AF4A}"/>
              </a:ext>
            </a:extLst>
          </p:cNvPr>
          <p:cNvSpPr txBox="1"/>
          <p:nvPr/>
        </p:nvSpPr>
        <p:spPr>
          <a:xfrm>
            <a:off x="638192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23BB44F-E9C6-306F-F6D7-CD8196959DD5}"/>
              </a:ext>
            </a:extLst>
          </p:cNvPr>
          <p:cNvSpPr txBox="1"/>
          <p:nvPr/>
        </p:nvSpPr>
        <p:spPr>
          <a:xfrm>
            <a:off x="7124084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935873B-3EEE-5BE8-6808-9694C1D7B75A}"/>
              </a:ext>
            </a:extLst>
          </p:cNvPr>
          <p:cNvSpPr txBox="1"/>
          <p:nvPr/>
        </p:nvSpPr>
        <p:spPr>
          <a:xfrm>
            <a:off x="7836440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DF43DE9-F93D-633D-93D7-E61EFA1B6018}"/>
              </a:ext>
            </a:extLst>
          </p:cNvPr>
          <p:cNvGrpSpPr/>
          <p:nvPr/>
        </p:nvGrpSpPr>
        <p:grpSpPr>
          <a:xfrm flipH="1">
            <a:off x="1454487" y="1796813"/>
            <a:ext cx="829559" cy="1029273"/>
            <a:chOff x="2870600" y="17176"/>
            <a:chExt cx="829559" cy="1029273"/>
          </a:xfrm>
        </p:grpSpPr>
        <p:sp>
          <p:nvSpPr>
            <p:cNvPr id="93" name="Arrow: Curved Down 92">
              <a:extLst>
                <a:ext uri="{FF2B5EF4-FFF2-40B4-BE49-F238E27FC236}">
                  <a16:creationId xmlns:a16="http://schemas.microsoft.com/office/drawing/2014/main" id="{27C643C4-0B24-944B-9FF6-5132182AE91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C1AC025-6F34-EAAF-B16E-F0BAF3EEEB7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-2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96B28F0-7320-23E0-1528-C1CA465BD164}"/>
              </a:ext>
            </a:extLst>
          </p:cNvPr>
          <p:cNvGrpSpPr/>
          <p:nvPr/>
        </p:nvGrpSpPr>
        <p:grpSpPr>
          <a:xfrm flipH="1">
            <a:off x="2212651" y="1796813"/>
            <a:ext cx="829559" cy="1029273"/>
            <a:chOff x="2870600" y="17176"/>
            <a:chExt cx="829559" cy="1029273"/>
          </a:xfrm>
        </p:grpSpPr>
        <p:sp>
          <p:nvSpPr>
            <p:cNvPr id="96" name="Arrow: Curved Down 95">
              <a:extLst>
                <a:ext uri="{FF2B5EF4-FFF2-40B4-BE49-F238E27FC236}">
                  <a16:creationId xmlns:a16="http://schemas.microsoft.com/office/drawing/2014/main" id="{80D80A2C-8E2C-20C7-3C8D-6C94D96023D1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F21AB34D-07CC-C1A2-959D-B2FE676D6215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-2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0DC7C0BA-3E3E-A707-5DF3-61DD3C6B1A6A}"/>
              </a:ext>
            </a:extLst>
          </p:cNvPr>
          <p:cNvGrpSpPr/>
          <p:nvPr/>
        </p:nvGrpSpPr>
        <p:grpSpPr>
          <a:xfrm flipH="1">
            <a:off x="2970815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EC388EC2-7100-AB72-3190-A63084F8891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9E289594-41DD-FB98-EB79-04A21A43301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-2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B0C0949-5EC1-0B52-3374-02005876F516}"/>
              </a:ext>
            </a:extLst>
          </p:cNvPr>
          <p:cNvGrpSpPr/>
          <p:nvPr/>
        </p:nvGrpSpPr>
        <p:grpSpPr>
          <a:xfrm flipH="1">
            <a:off x="5245307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3A7820B0-586A-1E8A-1660-0660C03B424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F879ECE5-FA39-B875-6655-9CDB079B6EB6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-2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908DAD6-9EC3-8699-1F53-DC38B1D4E91B}"/>
              </a:ext>
            </a:extLst>
          </p:cNvPr>
          <p:cNvGrpSpPr/>
          <p:nvPr/>
        </p:nvGrpSpPr>
        <p:grpSpPr>
          <a:xfrm flipH="1">
            <a:off x="3728979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46D0C80E-C54C-19CD-934B-A888E50F82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A5C95D92-BDEF-D2D5-2123-C7D63A6264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-2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B2EA193-ACD2-2FEA-C906-05F9F94BD009}"/>
              </a:ext>
            </a:extLst>
          </p:cNvPr>
          <p:cNvGrpSpPr/>
          <p:nvPr/>
        </p:nvGrpSpPr>
        <p:grpSpPr>
          <a:xfrm flipH="1">
            <a:off x="4487143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B673B2E8-18CD-A8C7-8315-6F3E9431354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AB026FD4-0359-324E-AB5E-21EBD183631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-2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0DC42001-BEA7-671C-77DE-E39E500607AA}"/>
              </a:ext>
            </a:extLst>
          </p:cNvPr>
          <p:cNvGrpSpPr/>
          <p:nvPr/>
        </p:nvGrpSpPr>
        <p:grpSpPr>
          <a:xfrm flipH="1">
            <a:off x="6003471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105BDA98-6CE2-1A3D-943C-22771484497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949CD540-0186-4995-AB5E-51A0317F594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-2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DCA07FC-3344-8961-636E-6B4DC744EEE2}"/>
              </a:ext>
            </a:extLst>
          </p:cNvPr>
          <p:cNvGrpSpPr/>
          <p:nvPr/>
        </p:nvGrpSpPr>
        <p:grpSpPr>
          <a:xfrm flipH="1">
            <a:off x="6761635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4DA36C87-5860-C169-CD3A-002E0FAA12D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260910E-3E29-FEF1-F5EB-C24F7BA35CE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-2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4BC59A06-8DCE-20AD-2A76-BEC3BB882A63}"/>
              </a:ext>
            </a:extLst>
          </p:cNvPr>
          <p:cNvGrpSpPr/>
          <p:nvPr/>
        </p:nvGrpSpPr>
        <p:grpSpPr>
          <a:xfrm flipH="1">
            <a:off x="7519797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2A960F3C-0F83-6A21-6767-C3A101ED67AD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89AF90E3-A3BF-7D84-4622-D6C7C906E1D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464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F94A5-C0B8-98B3-7C10-6D7298DD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CF533F1-CDF0-ED07-CEEC-845BE778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C1F683B-1F13-6C80-929B-C6F5CAEA9B9D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 x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2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1958E-F6CC-C39D-00E1-F5834A830A67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27906-2111-8C61-CC5E-ED17830D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ADA9712-9F22-6570-CF67-1B72B95C83F4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1B7AEA-9D97-99EC-6409-36D9B1A14DCA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5814CE-1EFF-93C0-C7CC-E783482415DD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DD6DA-6032-0503-B801-9ED990B1C46E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8FC3FE-0376-52E9-229B-6FF09BB4AF2D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950D7F-C3C6-F291-F70D-FBD19239365D}"/>
              </a:ext>
            </a:extLst>
          </p:cNvPr>
          <p:cNvSpPr/>
          <p:nvPr/>
        </p:nvSpPr>
        <p:spPr>
          <a:xfrm>
            <a:off x="1582994" y="410435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12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AF1A3D-5167-3854-22F5-CB677D286E59}"/>
              </a:ext>
            </a:extLst>
          </p:cNvPr>
          <p:cNvSpPr txBox="1"/>
          <p:nvPr/>
        </p:nvSpPr>
        <p:spPr>
          <a:xfrm>
            <a:off x="2074606" y="4527054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2 × ___ = 24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E19F2A-1608-04FD-C299-84E24791826A}"/>
              </a:ext>
            </a:extLst>
          </p:cNvPr>
          <p:cNvSpPr txBox="1"/>
          <p:nvPr/>
        </p:nvSpPr>
        <p:spPr>
          <a:xfrm>
            <a:off x="619431" y="5512440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4537BBA-30BA-E2D4-AD5B-6D81EC8F9119}"/>
              </a:ext>
            </a:extLst>
          </p:cNvPr>
          <p:cNvGrpSpPr/>
          <p:nvPr/>
        </p:nvGrpSpPr>
        <p:grpSpPr>
          <a:xfrm>
            <a:off x="2683609" y="1474750"/>
            <a:ext cx="4326409" cy="1557665"/>
            <a:chOff x="-1714007" y="1466760"/>
            <a:chExt cx="4326409" cy="1557665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2F23CC5-AE69-583B-3A97-A57A00B90CF0}"/>
                </a:ext>
              </a:extLst>
            </p:cNvPr>
            <p:cNvGrpSpPr/>
            <p:nvPr/>
          </p:nvGrpSpPr>
          <p:grpSpPr>
            <a:xfrm>
              <a:off x="-1714007" y="1466760"/>
              <a:ext cx="4326409" cy="1557665"/>
              <a:chOff x="7431225" y="1335468"/>
              <a:chExt cx="4326409" cy="1557665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D084DD51-4E9C-8BDC-65FB-02BFCEFAB3EA}"/>
                  </a:ext>
                </a:extLst>
              </p:cNvPr>
              <p:cNvGrpSpPr/>
              <p:nvPr/>
            </p:nvGrpSpPr>
            <p:grpSpPr>
              <a:xfrm>
                <a:off x="7431225" y="1553098"/>
                <a:ext cx="4326409" cy="1224097"/>
                <a:chOff x="3116051" y="1907458"/>
                <a:chExt cx="4326409" cy="1224097"/>
              </a:xfrm>
            </p:grpSpPr>
            <p:sp>
              <p:nvSpPr>
                <p:cNvPr id="45" name="Rectangle: Rounded Corners 44">
                  <a:extLst>
                    <a:ext uri="{FF2B5EF4-FFF2-40B4-BE49-F238E27FC236}">
                      <a16:creationId xmlns:a16="http://schemas.microsoft.com/office/drawing/2014/main" id="{2DA844C9-78C2-B604-3F92-F7AB40ABBB53}"/>
                    </a:ext>
                  </a:extLst>
                </p:cNvPr>
                <p:cNvSpPr/>
                <p:nvPr/>
              </p:nvSpPr>
              <p:spPr>
                <a:xfrm>
                  <a:off x="3116051" y="1907458"/>
                  <a:ext cx="4326409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6" name="Rectangle: Rounded Corners 45">
                  <a:extLst>
                    <a:ext uri="{FF2B5EF4-FFF2-40B4-BE49-F238E27FC236}">
                      <a16:creationId xmlns:a16="http://schemas.microsoft.com/office/drawing/2014/main" id="{85847AA3-8E53-E833-3D55-2A12ABE70AA8}"/>
                    </a:ext>
                  </a:extLst>
                </p:cNvPr>
                <p:cNvSpPr/>
                <p:nvPr/>
              </p:nvSpPr>
              <p:spPr>
                <a:xfrm>
                  <a:off x="3116052" y="2531787"/>
                  <a:ext cx="2183358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38C2802-0E5F-F08C-0ADF-D5E47BE3F185}"/>
                  </a:ext>
                </a:extLst>
              </p:cNvPr>
              <p:cNvSpPr/>
              <p:nvPr/>
            </p:nvSpPr>
            <p:spPr>
              <a:xfrm>
                <a:off x="7913210" y="1969803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8126A18-A9F2-5D3A-1673-8C29B60824A0}"/>
                  </a:ext>
                </a:extLst>
              </p:cNvPr>
              <p:cNvSpPr/>
              <p:nvPr/>
            </p:nvSpPr>
            <p:spPr>
              <a:xfrm>
                <a:off x="9145232" y="133546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24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C37E8A9D-B7C3-B772-38DF-39A70245916F}"/>
                </a:ext>
              </a:extLst>
            </p:cNvPr>
            <p:cNvSpPr/>
            <p:nvPr/>
          </p:nvSpPr>
          <p:spPr>
            <a:xfrm>
              <a:off x="469352" y="2308719"/>
              <a:ext cx="214305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8311A8A-294F-91D0-7DC3-B1A2FB1C4155}"/>
                </a:ext>
              </a:extLst>
            </p:cNvPr>
            <p:cNvSpPr/>
            <p:nvPr/>
          </p:nvSpPr>
          <p:spPr>
            <a:xfrm>
              <a:off x="1306201" y="2101095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1CBCA65-6B09-557A-DEFF-8D2026D0DDE6}"/>
              </a:ext>
            </a:extLst>
          </p:cNvPr>
          <p:cNvGrpSpPr/>
          <p:nvPr/>
        </p:nvGrpSpPr>
        <p:grpSpPr>
          <a:xfrm>
            <a:off x="2683609" y="1459221"/>
            <a:ext cx="4326409" cy="1547018"/>
            <a:chOff x="-1714007" y="1466760"/>
            <a:chExt cx="4326409" cy="1547018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D2FC482-239E-BCFD-011A-9E77F8BBE032}"/>
                </a:ext>
              </a:extLst>
            </p:cNvPr>
            <p:cNvGrpSpPr/>
            <p:nvPr/>
          </p:nvGrpSpPr>
          <p:grpSpPr>
            <a:xfrm>
              <a:off x="-1714007" y="1466760"/>
              <a:ext cx="4326409" cy="1547018"/>
              <a:chOff x="7431225" y="1335468"/>
              <a:chExt cx="4326409" cy="1547018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867A2E85-91E2-0CF5-9262-461E2EAFFC34}"/>
                  </a:ext>
                </a:extLst>
              </p:cNvPr>
              <p:cNvGrpSpPr/>
              <p:nvPr/>
            </p:nvGrpSpPr>
            <p:grpSpPr>
              <a:xfrm>
                <a:off x="7431225" y="1553098"/>
                <a:ext cx="4326409" cy="1224097"/>
                <a:chOff x="3116051" y="1907458"/>
                <a:chExt cx="4326409" cy="1224097"/>
              </a:xfrm>
            </p:grpSpPr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815E1C25-D185-AC0A-1274-A13B26949904}"/>
                    </a:ext>
                  </a:extLst>
                </p:cNvPr>
                <p:cNvSpPr/>
                <p:nvPr/>
              </p:nvSpPr>
              <p:spPr>
                <a:xfrm>
                  <a:off x="3116051" y="1907458"/>
                  <a:ext cx="4326409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" name="Rectangle: Rounded Corners 20">
                  <a:extLst>
                    <a:ext uri="{FF2B5EF4-FFF2-40B4-BE49-F238E27FC236}">
                      <a16:creationId xmlns:a16="http://schemas.microsoft.com/office/drawing/2014/main" id="{BBC9805C-BB1E-791D-9C87-ECAEE93C4226}"/>
                    </a:ext>
                  </a:extLst>
                </p:cNvPr>
                <p:cNvSpPr/>
                <p:nvPr/>
              </p:nvSpPr>
              <p:spPr>
                <a:xfrm>
                  <a:off x="3116052" y="2531787"/>
                  <a:ext cx="2112786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B615E63-BD9B-1BFB-99D0-DA63A933FC65}"/>
                  </a:ext>
                </a:extLst>
              </p:cNvPr>
              <p:cNvSpPr/>
              <p:nvPr/>
            </p:nvSpPr>
            <p:spPr>
              <a:xfrm>
                <a:off x="8067509" y="1959156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12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48A17AE-8858-994C-E68C-27457C00BA08}"/>
                  </a:ext>
                </a:extLst>
              </p:cNvPr>
              <p:cNvSpPr/>
              <p:nvPr/>
            </p:nvSpPr>
            <p:spPr>
              <a:xfrm>
                <a:off x="9145232" y="133546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24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2B251038-1C56-4813-3C67-AE0E16A2D344}"/>
                </a:ext>
              </a:extLst>
            </p:cNvPr>
            <p:cNvSpPr/>
            <p:nvPr/>
          </p:nvSpPr>
          <p:spPr>
            <a:xfrm>
              <a:off x="405188" y="2308719"/>
              <a:ext cx="2207214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27ED392-B46A-3A68-DF6A-514F39CA97E8}"/>
                </a:ext>
              </a:extLst>
            </p:cNvPr>
            <p:cNvSpPr/>
            <p:nvPr/>
          </p:nvSpPr>
          <p:spPr>
            <a:xfrm>
              <a:off x="1166124" y="2090448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12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045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2AE87A-44B8-DE60-9960-3ADE2EB95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1A731F8-24BA-A270-908D-99F49A31B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51B31AD-BFD6-280D-FCBC-C670FB6F2942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?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D24CF3-54EE-B0AD-A4A9-5D2218CD2875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7ACFC2-B914-DCD4-F2CA-F05AE02FE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099989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53B69E-B44E-9814-7A2F-5437AF8404CA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93CD90-159C-1459-8DE8-58195D0BD3CD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301D19-32BE-08AF-CF26-A18C34E425D3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2EA112-3737-EB4A-F043-C660AB4F1941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4FBE00-EB93-4764-5218-92AEA67A65BB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90A6A7-68CF-E263-21D7-D403FBA64EA4}"/>
              </a:ext>
            </a:extLst>
          </p:cNvPr>
          <p:cNvSpPr/>
          <p:nvPr/>
        </p:nvSpPr>
        <p:spPr>
          <a:xfrm>
            <a:off x="1455173" y="427742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DC2E1E-300A-0377-8665-A3FCDB25FF4D}"/>
              </a:ext>
            </a:extLst>
          </p:cNvPr>
          <p:cNvSpPr txBox="1"/>
          <p:nvPr/>
        </p:nvSpPr>
        <p:spPr>
          <a:xfrm>
            <a:off x="2111741" y="4531189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7 × ___ = 14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E593A8-F839-E483-1A43-52A0EDA63019}"/>
              </a:ext>
            </a:extLst>
          </p:cNvPr>
          <p:cNvSpPr txBox="1"/>
          <p:nvPr/>
        </p:nvSpPr>
        <p:spPr>
          <a:xfrm>
            <a:off x="607404" y="5464542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ABF2780B-4D96-C0CB-3EF5-6133EA94E283}"/>
              </a:ext>
            </a:extLst>
          </p:cNvPr>
          <p:cNvGrpSpPr/>
          <p:nvPr/>
        </p:nvGrpSpPr>
        <p:grpSpPr>
          <a:xfrm>
            <a:off x="1886147" y="1531177"/>
            <a:ext cx="6459080" cy="1539860"/>
            <a:chOff x="-2019869" y="2015239"/>
            <a:chExt cx="6459080" cy="1539860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35E5AED7-7059-47BF-E798-197352127FDE}"/>
                </a:ext>
              </a:extLst>
            </p:cNvPr>
            <p:cNvGrpSpPr/>
            <p:nvPr/>
          </p:nvGrpSpPr>
          <p:grpSpPr>
            <a:xfrm>
              <a:off x="-2019869" y="2015239"/>
              <a:ext cx="6080021" cy="1539860"/>
              <a:chOff x="5149277" y="3706796"/>
              <a:chExt cx="3475500" cy="1539860"/>
            </a:xfrm>
          </p:grpSpPr>
          <p:sp>
            <p:nvSpPr>
              <p:cNvPr id="148" name="Rectangle: Rounded Corners 147">
                <a:extLst>
                  <a:ext uri="{FF2B5EF4-FFF2-40B4-BE49-F238E27FC236}">
                    <a16:creationId xmlns:a16="http://schemas.microsoft.com/office/drawing/2014/main" id="{9594E63C-E25F-40E9-CEBD-01BA722F3D7E}"/>
                  </a:ext>
                </a:extLst>
              </p:cNvPr>
              <p:cNvSpPr/>
              <p:nvPr/>
            </p:nvSpPr>
            <p:spPr>
              <a:xfrm>
                <a:off x="5316681" y="3902712"/>
                <a:ext cx="3308096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60C78F30-F993-5261-1AC8-3F8337B620A3}"/>
                  </a:ext>
                </a:extLst>
              </p:cNvPr>
              <p:cNvSpPr/>
              <p:nvPr/>
            </p:nvSpPr>
            <p:spPr>
              <a:xfrm>
                <a:off x="6536352" y="3706796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D35CF148-0A1A-5EDA-17AB-A369E0EB3A10}"/>
                  </a:ext>
                </a:extLst>
              </p:cNvPr>
              <p:cNvGrpSpPr/>
              <p:nvPr/>
            </p:nvGrpSpPr>
            <p:grpSpPr>
              <a:xfrm>
                <a:off x="5149277" y="4323326"/>
                <a:ext cx="851408" cy="923330"/>
                <a:chOff x="5180673" y="4337889"/>
                <a:chExt cx="851409" cy="923330"/>
              </a:xfrm>
            </p:grpSpPr>
            <p:sp>
              <p:nvSpPr>
                <p:cNvPr id="166" name="Rectangle: Rounded Corners 165">
                  <a:extLst>
                    <a:ext uri="{FF2B5EF4-FFF2-40B4-BE49-F238E27FC236}">
                      <a16:creationId xmlns:a16="http://schemas.microsoft.com/office/drawing/2014/main" id="{E639DEB7-74F6-0045-89E5-EE848681272E}"/>
                    </a:ext>
                  </a:extLst>
                </p:cNvPr>
                <p:cNvSpPr/>
                <p:nvPr/>
              </p:nvSpPr>
              <p:spPr>
                <a:xfrm>
                  <a:off x="5348077" y="4527041"/>
                  <a:ext cx="468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84FB4615-FFCE-570F-BF7D-C659C6D27124}"/>
                    </a:ext>
                  </a:extLst>
                </p:cNvPr>
                <p:cNvSpPr/>
                <p:nvPr/>
              </p:nvSpPr>
              <p:spPr>
                <a:xfrm>
                  <a:off x="5180673" y="4337889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4C7A4223-825A-CBEE-7673-91C187EDB15E}"/>
                  </a:ext>
                </a:extLst>
              </p:cNvPr>
              <p:cNvGrpSpPr/>
              <p:nvPr/>
            </p:nvGrpSpPr>
            <p:grpSpPr>
              <a:xfrm>
                <a:off x="5622739" y="4323326"/>
                <a:ext cx="851408" cy="923330"/>
                <a:chOff x="5180673" y="4337889"/>
                <a:chExt cx="851409" cy="923330"/>
              </a:xfrm>
            </p:grpSpPr>
            <p:sp>
              <p:nvSpPr>
                <p:cNvPr id="164" name="Rectangle: Rounded Corners 163">
                  <a:extLst>
                    <a:ext uri="{FF2B5EF4-FFF2-40B4-BE49-F238E27FC236}">
                      <a16:creationId xmlns:a16="http://schemas.microsoft.com/office/drawing/2014/main" id="{F68CC70A-8B86-2250-9440-03A58A6C0AC3}"/>
                    </a:ext>
                  </a:extLst>
                </p:cNvPr>
                <p:cNvSpPr/>
                <p:nvPr/>
              </p:nvSpPr>
              <p:spPr>
                <a:xfrm>
                  <a:off x="5348077" y="4527041"/>
                  <a:ext cx="468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CA80E023-FA16-A513-E3F9-669F6511C63A}"/>
                    </a:ext>
                  </a:extLst>
                </p:cNvPr>
                <p:cNvSpPr/>
                <p:nvPr/>
              </p:nvSpPr>
              <p:spPr>
                <a:xfrm>
                  <a:off x="5180673" y="4337889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5F5630FA-E017-D054-D5D9-C817372A928E}"/>
                  </a:ext>
                </a:extLst>
              </p:cNvPr>
              <p:cNvGrpSpPr/>
              <p:nvPr/>
            </p:nvGrpSpPr>
            <p:grpSpPr>
              <a:xfrm>
                <a:off x="6096201" y="4323326"/>
                <a:ext cx="851408" cy="923330"/>
                <a:chOff x="5180673" y="4337889"/>
                <a:chExt cx="851409" cy="923330"/>
              </a:xfrm>
            </p:grpSpPr>
            <p:sp>
              <p:nvSpPr>
                <p:cNvPr id="162" name="Rectangle: Rounded Corners 161">
                  <a:extLst>
                    <a:ext uri="{FF2B5EF4-FFF2-40B4-BE49-F238E27FC236}">
                      <a16:creationId xmlns:a16="http://schemas.microsoft.com/office/drawing/2014/main" id="{048CC7EE-6469-C32F-647D-6DB10059FE85}"/>
                    </a:ext>
                  </a:extLst>
                </p:cNvPr>
                <p:cNvSpPr/>
                <p:nvPr/>
              </p:nvSpPr>
              <p:spPr>
                <a:xfrm>
                  <a:off x="5348077" y="4527041"/>
                  <a:ext cx="468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BA6FD724-B7BB-9F66-BA96-B55518AE87DF}"/>
                    </a:ext>
                  </a:extLst>
                </p:cNvPr>
                <p:cNvSpPr/>
                <p:nvPr/>
              </p:nvSpPr>
              <p:spPr>
                <a:xfrm>
                  <a:off x="5180673" y="4337889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F8C662EB-3C2B-5F32-7C05-CDC6753C61A4}"/>
                  </a:ext>
                </a:extLst>
              </p:cNvPr>
              <p:cNvGrpSpPr/>
              <p:nvPr/>
            </p:nvGrpSpPr>
            <p:grpSpPr>
              <a:xfrm>
                <a:off x="6569663" y="4323326"/>
                <a:ext cx="851408" cy="923330"/>
                <a:chOff x="5180673" y="4337889"/>
                <a:chExt cx="851409" cy="923330"/>
              </a:xfrm>
            </p:grpSpPr>
            <p:sp>
              <p:nvSpPr>
                <p:cNvPr id="160" name="Rectangle: Rounded Corners 159">
                  <a:extLst>
                    <a:ext uri="{FF2B5EF4-FFF2-40B4-BE49-F238E27FC236}">
                      <a16:creationId xmlns:a16="http://schemas.microsoft.com/office/drawing/2014/main" id="{FEFADB44-A543-532D-020C-611F84717A0A}"/>
                    </a:ext>
                  </a:extLst>
                </p:cNvPr>
                <p:cNvSpPr/>
                <p:nvPr/>
              </p:nvSpPr>
              <p:spPr>
                <a:xfrm>
                  <a:off x="5348077" y="4527041"/>
                  <a:ext cx="468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51ADF85C-04B1-6ED8-484E-65D5F62FEBE4}"/>
                    </a:ext>
                  </a:extLst>
                </p:cNvPr>
                <p:cNvSpPr/>
                <p:nvPr/>
              </p:nvSpPr>
              <p:spPr>
                <a:xfrm>
                  <a:off x="5180673" y="4337889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29D43911-C754-D161-D754-B7029B2F87F6}"/>
                  </a:ext>
                </a:extLst>
              </p:cNvPr>
              <p:cNvGrpSpPr/>
              <p:nvPr/>
            </p:nvGrpSpPr>
            <p:grpSpPr>
              <a:xfrm>
                <a:off x="7043125" y="4323326"/>
                <a:ext cx="851408" cy="923330"/>
                <a:chOff x="5180673" y="4337889"/>
                <a:chExt cx="851409" cy="923330"/>
              </a:xfrm>
            </p:grpSpPr>
            <p:sp>
              <p:nvSpPr>
                <p:cNvPr id="158" name="Rectangle: Rounded Corners 157">
                  <a:extLst>
                    <a:ext uri="{FF2B5EF4-FFF2-40B4-BE49-F238E27FC236}">
                      <a16:creationId xmlns:a16="http://schemas.microsoft.com/office/drawing/2014/main" id="{83E0468C-7E93-DFD8-BE69-F0A793C93181}"/>
                    </a:ext>
                  </a:extLst>
                </p:cNvPr>
                <p:cNvSpPr/>
                <p:nvPr/>
              </p:nvSpPr>
              <p:spPr>
                <a:xfrm>
                  <a:off x="5348077" y="4527041"/>
                  <a:ext cx="468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215FFA20-4E9F-FD88-76B5-A44EAE62532E}"/>
                    </a:ext>
                  </a:extLst>
                </p:cNvPr>
                <p:cNvSpPr/>
                <p:nvPr/>
              </p:nvSpPr>
              <p:spPr>
                <a:xfrm>
                  <a:off x="5180673" y="4337889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3AE70575-DCCA-2C5E-A832-E0E7F77FBB06}"/>
                  </a:ext>
                </a:extLst>
              </p:cNvPr>
              <p:cNvGrpSpPr/>
              <p:nvPr/>
            </p:nvGrpSpPr>
            <p:grpSpPr>
              <a:xfrm>
                <a:off x="7516587" y="4323326"/>
                <a:ext cx="851408" cy="923330"/>
                <a:chOff x="5180673" y="4337889"/>
                <a:chExt cx="851409" cy="923330"/>
              </a:xfrm>
            </p:grpSpPr>
            <p:sp>
              <p:nvSpPr>
                <p:cNvPr id="156" name="Rectangle: Rounded Corners 155">
                  <a:extLst>
                    <a:ext uri="{FF2B5EF4-FFF2-40B4-BE49-F238E27FC236}">
                      <a16:creationId xmlns:a16="http://schemas.microsoft.com/office/drawing/2014/main" id="{62F7ED96-05E7-342B-FD53-4E5C4BC8D818}"/>
                    </a:ext>
                  </a:extLst>
                </p:cNvPr>
                <p:cNvSpPr/>
                <p:nvPr/>
              </p:nvSpPr>
              <p:spPr>
                <a:xfrm>
                  <a:off x="5348077" y="4527041"/>
                  <a:ext cx="468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B7799BA6-9E35-0535-BE51-3641726DF837}"/>
                    </a:ext>
                  </a:extLst>
                </p:cNvPr>
                <p:cNvSpPr/>
                <p:nvPr/>
              </p:nvSpPr>
              <p:spPr>
                <a:xfrm>
                  <a:off x="5180673" y="4337889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</p:grpSp>
        <p:sp>
          <p:nvSpPr>
            <p:cNvPr id="168" name="Rectangle: Rounded Corners 167">
              <a:extLst>
                <a:ext uri="{FF2B5EF4-FFF2-40B4-BE49-F238E27FC236}">
                  <a16:creationId xmlns:a16="http://schemas.microsoft.com/office/drawing/2014/main" id="{7D101BC9-A0AB-A203-3E01-0CEDB4220CC2}"/>
                </a:ext>
              </a:extLst>
            </p:cNvPr>
            <p:cNvSpPr/>
            <p:nvPr/>
          </p:nvSpPr>
          <p:spPr>
            <a:xfrm>
              <a:off x="3241436" y="2822619"/>
              <a:ext cx="818716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C79CDAC9-B42D-699B-D4E5-6DE2D3893433}"/>
                </a:ext>
              </a:extLst>
            </p:cNvPr>
            <p:cNvSpPr/>
            <p:nvPr/>
          </p:nvSpPr>
          <p:spPr>
            <a:xfrm>
              <a:off x="2949762" y="2617340"/>
              <a:ext cx="148944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571173D-0E3C-2380-96D8-B128C9184BFB}"/>
              </a:ext>
            </a:extLst>
          </p:cNvPr>
          <p:cNvGrpSpPr/>
          <p:nvPr/>
        </p:nvGrpSpPr>
        <p:grpSpPr>
          <a:xfrm>
            <a:off x="1887770" y="1539439"/>
            <a:ext cx="6459080" cy="1539860"/>
            <a:chOff x="-4225864" y="1781700"/>
            <a:chExt cx="6459080" cy="1539860"/>
          </a:xfrm>
        </p:grpSpPr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4479CFC5-F3A0-EF37-B77E-77DE682AF901}"/>
                </a:ext>
              </a:extLst>
            </p:cNvPr>
            <p:cNvGrpSpPr/>
            <p:nvPr/>
          </p:nvGrpSpPr>
          <p:grpSpPr>
            <a:xfrm>
              <a:off x="743767" y="2378126"/>
              <a:ext cx="1489449" cy="923330"/>
              <a:chOff x="6855778" y="2133278"/>
              <a:chExt cx="1489449" cy="923330"/>
            </a:xfrm>
          </p:grpSpPr>
          <p:sp>
            <p:nvSpPr>
              <p:cNvPr id="124" name="Rectangle: Rounded Corners 123">
                <a:extLst>
                  <a:ext uri="{FF2B5EF4-FFF2-40B4-BE49-F238E27FC236}">
                    <a16:creationId xmlns:a16="http://schemas.microsoft.com/office/drawing/2014/main" id="{6AE1204E-5F79-8E94-E8E3-950811C24639}"/>
                  </a:ext>
                </a:extLst>
              </p:cNvPr>
              <p:cNvSpPr/>
              <p:nvPr/>
            </p:nvSpPr>
            <p:spPr>
              <a:xfrm>
                <a:off x="7147452" y="2338557"/>
                <a:ext cx="818716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F3BB262D-7E79-C3A1-B177-1509AA90ED96}"/>
                  </a:ext>
                </a:extLst>
              </p:cNvPr>
              <p:cNvSpPr/>
              <p:nvPr/>
            </p:nvSpPr>
            <p:spPr>
              <a:xfrm>
                <a:off x="6855778" y="2133278"/>
                <a:ext cx="148944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2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DED1828A-3121-8628-FC8F-39067F216E1C}"/>
                </a:ext>
              </a:extLst>
            </p:cNvPr>
            <p:cNvGrpSpPr/>
            <p:nvPr/>
          </p:nvGrpSpPr>
          <p:grpSpPr>
            <a:xfrm>
              <a:off x="-4225864" y="1781700"/>
              <a:ext cx="6080021" cy="1539860"/>
              <a:chOff x="5149277" y="3706796"/>
              <a:chExt cx="3475500" cy="1539860"/>
            </a:xfrm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BCA49D16-29E6-8B13-D193-95317A18D9D8}"/>
                  </a:ext>
                </a:extLst>
              </p:cNvPr>
              <p:cNvSpPr/>
              <p:nvPr/>
            </p:nvSpPr>
            <p:spPr>
              <a:xfrm>
                <a:off x="5316681" y="3902712"/>
                <a:ext cx="3308096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8441F43-45B6-C638-840A-C5D52F34E225}"/>
                  </a:ext>
                </a:extLst>
              </p:cNvPr>
              <p:cNvSpPr/>
              <p:nvPr/>
            </p:nvSpPr>
            <p:spPr>
              <a:xfrm>
                <a:off x="6536352" y="3706796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6A0AA8B9-A9EB-61B9-5A1F-C685C34EA992}"/>
                  </a:ext>
                </a:extLst>
              </p:cNvPr>
              <p:cNvGrpSpPr/>
              <p:nvPr/>
            </p:nvGrpSpPr>
            <p:grpSpPr>
              <a:xfrm>
                <a:off x="5149277" y="4323326"/>
                <a:ext cx="851408" cy="923330"/>
                <a:chOff x="5180673" y="4337889"/>
                <a:chExt cx="851409" cy="923330"/>
              </a:xfrm>
            </p:grpSpPr>
            <p:sp>
              <p:nvSpPr>
                <p:cNvPr id="101" name="Rectangle: Rounded Corners 100">
                  <a:extLst>
                    <a:ext uri="{FF2B5EF4-FFF2-40B4-BE49-F238E27FC236}">
                      <a16:creationId xmlns:a16="http://schemas.microsoft.com/office/drawing/2014/main" id="{30324FA0-9248-F7FE-2C15-8E1E4F397741}"/>
                    </a:ext>
                  </a:extLst>
                </p:cNvPr>
                <p:cNvSpPr/>
                <p:nvPr/>
              </p:nvSpPr>
              <p:spPr>
                <a:xfrm>
                  <a:off x="5348077" y="4527041"/>
                  <a:ext cx="468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78196340-B9B0-E206-7E2D-001E56C2158E}"/>
                    </a:ext>
                  </a:extLst>
                </p:cNvPr>
                <p:cNvSpPr/>
                <p:nvPr/>
              </p:nvSpPr>
              <p:spPr>
                <a:xfrm>
                  <a:off x="5180673" y="4337889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2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9907772D-6030-3F75-CF96-4145AC7FC8EA}"/>
                  </a:ext>
                </a:extLst>
              </p:cNvPr>
              <p:cNvGrpSpPr/>
              <p:nvPr/>
            </p:nvGrpSpPr>
            <p:grpSpPr>
              <a:xfrm>
                <a:off x="5622739" y="4323326"/>
                <a:ext cx="851408" cy="923330"/>
                <a:chOff x="5180673" y="4337889"/>
                <a:chExt cx="851409" cy="923330"/>
              </a:xfrm>
            </p:grpSpPr>
            <p:sp>
              <p:nvSpPr>
                <p:cNvPr id="99" name="Rectangle: Rounded Corners 98">
                  <a:extLst>
                    <a:ext uri="{FF2B5EF4-FFF2-40B4-BE49-F238E27FC236}">
                      <a16:creationId xmlns:a16="http://schemas.microsoft.com/office/drawing/2014/main" id="{E933EECA-CD82-1B92-D5BC-BDB928D98AA7}"/>
                    </a:ext>
                  </a:extLst>
                </p:cNvPr>
                <p:cNvSpPr/>
                <p:nvPr/>
              </p:nvSpPr>
              <p:spPr>
                <a:xfrm>
                  <a:off x="5348077" y="4527041"/>
                  <a:ext cx="468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9A2F9623-8717-D9B4-E2F8-4ED5213E7759}"/>
                    </a:ext>
                  </a:extLst>
                </p:cNvPr>
                <p:cNvSpPr/>
                <p:nvPr/>
              </p:nvSpPr>
              <p:spPr>
                <a:xfrm>
                  <a:off x="5180673" y="4337889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2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B85A8261-7681-2181-DFE5-260BD97A3C22}"/>
                  </a:ext>
                </a:extLst>
              </p:cNvPr>
              <p:cNvGrpSpPr/>
              <p:nvPr/>
            </p:nvGrpSpPr>
            <p:grpSpPr>
              <a:xfrm>
                <a:off x="6096201" y="4323326"/>
                <a:ext cx="851408" cy="923330"/>
                <a:chOff x="5180673" y="4337889"/>
                <a:chExt cx="851409" cy="923330"/>
              </a:xfrm>
            </p:grpSpPr>
            <p:sp>
              <p:nvSpPr>
                <p:cNvPr id="97" name="Rectangle: Rounded Corners 96">
                  <a:extLst>
                    <a:ext uri="{FF2B5EF4-FFF2-40B4-BE49-F238E27FC236}">
                      <a16:creationId xmlns:a16="http://schemas.microsoft.com/office/drawing/2014/main" id="{4D7F6A7E-2BFD-F93F-E29D-B9BE5399C1BE}"/>
                    </a:ext>
                  </a:extLst>
                </p:cNvPr>
                <p:cNvSpPr/>
                <p:nvPr/>
              </p:nvSpPr>
              <p:spPr>
                <a:xfrm>
                  <a:off x="5348077" y="4527041"/>
                  <a:ext cx="468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B7EA640E-29C1-26F1-D8F7-B538E3F976CB}"/>
                    </a:ext>
                  </a:extLst>
                </p:cNvPr>
                <p:cNvSpPr/>
                <p:nvPr/>
              </p:nvSpPr>
              <p:spPr>
                <a:xfrm>
                  <a:off x="5180673" y="4337889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2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53AD4E3D-61E0-50B4-51FA-BD62DFB34825}"/>
                  </a:ext>
                </a:extLst>
              </p:cNvPr>
              <p:cNvGrpSpPr/>
              <p:nvPr/>
            </p:nvGrpSpPr>
            <p:grpSpPr>
              <a:xfrm>
                <a:off x="6569663" y="4323326"/>
                <a:ext cx="851408" cy="923330"/>
                <a:chOff x="5180673" y="4337889"/>
                <a:chExt cx="851409" cy="923330"/>
              </a:xfrm>
            </p:grpSpPr>
            <p:sp>
              <p:nvSpPr>
                <p:cNvPr id="95" name="Rectangle: Rounded Corners 94">
                  <a:extLst>
                    <a:ext uri="{FF2B5EF4-FFF2-40B4-BE49-F238E27FC236}">
                      <a16:creationId xmlns:a16="http://schemas.microsoft.com/office/drawing/2014/main" id="{97AF6A36-F250-6CDA-0095-85B489CB15EA}"/>
                    </a:ext>
                  </a:extLst>
                </p:cNvPr>
                <p:cNvSpPr/>
                <p:nvPr/>
              </p:nvSpPr>
              <p:spPr>
                <a:xfrm>
                  <a:off x="5348077" y="4527041"/>
                  <a:ext cx="468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A5D95CC2-93F4-EE55-03E2-92585D326F24}"/>
                    </a:ext>
                  </a:extLst>
                </p:cNvPr>
                <p:cNvSpPr/>
                <p:nvPr/>
              </p:nvSpPr>
              <p:spPr>
                <a:xfrm>
                  <a:off x="5180673" y="4337889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2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B864817A-BC01-8F14-F23C-6518E507072D}"/>
                  </a:ext>
                </a:extLst>
              </p:cNvPr>
              <p:cNvGrpSpPr/>
              <p:nvPr/>
            </p:nvGrpSpPr>
            <p:grpSpPr>
              <a:xfrm>
                <a:off x="7043125" y="4323326"/>
                <a:ext cx="851408" cy="923330"/>
                <a:chOff x="5180673" y="4337889"/>
                <a:chExt cx="851409" cy="923330"/>
              </a:xfrm>
            </p:grpSpPr>
            <p:sp>
              <p:nvSpPr>
                <p:cNvPr id="93" name="Rectangle: Rounded Corners 92">
                  <a:extLst>
                    <a:ext uri="{FF2B5EF4-FFF2-40B4-BE49-F238E27FC236}">
                      <a16:creationId xmlns:a16="http://schemas.microsoft.com/office/drawing/2014/main" id="{4422AE81-1E04-9071-18BA-115FB222D56D}"/>
                    </a:ext>
                  </a:extLst>
                </p:cNvPr>
                <p:cNvSpPr/>
                <p:nvPr/>
              </p:nvSpPr>
              <p:spPr>
                <a:xfrm>
                  <a:off x="5348077" y="4527041"/>
                  <a:ext cx="468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A15F296C-7D8E-7954-BF6E-F9FF734E60D9}"/>
                    </a:ext>
                  </a:extLst>
                </p:cNvPr>
                <p:cNvSpPr/>
                <p:nvPr/>
              </p:nvSpPr>
              <p:spPr>
                <a:xfrm>
                  <a:off x="5180673" y="4337889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2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7E77E8F5-14AA-E3C5-5CAF-AAB4250E3030}"/>
                  </a:ext>
                </a:extLst>
              </p:cNvPr>
              <p:cNvGrpSpPr/>
              <p:nvPr/>
            </p:nvGrpSpPr>
            <p:grpSpPr>
              <a:xfrm>
                <a:off x="7516587" y="4323326"/>
                <a:ext cx="851408" cy="923330"/>
                <a:chOff x="5180673" y="4337889"/>
                <a:chExt cx="851409" cy="923330"/>
              </a:xfrm>
            </p:grpSpPr>
            <p:sp>
              <p:nvSpPr>
                <p:cNvPr id="91" name="Rectangle: Rounded Corners 90">
                  <a:extLst>
                    <a:ext uri="{FF2B5EF4-FFF2-40B4-BE49-F238E27FC236}">
                      <a16:creationId xmlns:a16="http://schemas.microsoft.com/office/drawing/2014/main" id="{9A15CF8F-E14F-0C49-F801-C707CC293B24}"/>
                    </a:ext>
                  </a:extLst>
                </p:cNvPr>
                <p:cNvSpPr/>
                <p:nvPr/>
              </p:nvSpPr>
              <p:spPr>
                <a:xfrm>
                  <a:off x="5348077" y="4527041"/>
                  <a:ext cx="468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D7978CCC-A69E-7C02-051E-BF052ADF1616}"/>
                    </a:ext>
                  </a:extLst>
                </p:cNvPr>
                <p:cNvSpPr/>
                <p:nvPr/>
              </p:nvSpPr>
              <p:spPr>
                <a:xfrm>
                  <a:off x="5180673" y="4337889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2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900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965648" y="2232237"/>
            <a:ext cx="2981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5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= 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24E0F-28B8-C65D-63E1-7E869913FD0F}"/>
              </a:ext>
            </a:extLst>
          </p:cNvPr>
          <p:cNvSpPr txBox="1"/>
          <p:nvPr/>
        </p:nvSpPr>
        <p:spPr>
          <a:xfrm>
            <a:off x="965648" y="3202368"/>
            <a:ext cx="3047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2  = 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8F2FE-00D0-4915-FE13-911A3157F258}"/>
              </a:ext>
            </a:extLst>
          </p:cNvPr>
          <p:cNvSpPr txBox="1"/>
          <p:nvPr/>
        </p:nvSpPr>
        <p:spPr>
          <a:xfrm>
            <a:off x="965648" y="4172499"/>
            <a:ext cx="3047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2  = 18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2459020" y="2118789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57A6A-C2B7-037C-28F2-FF1F562A625F}"/>
              </a:ext>
            </a:extLst>
          </p:cNvPr>
          <p:cNvSpPr txBox="1"/>
          <p:nvPr/>
        </p:nvSpPr>
        <p:spPr>
          <a:xfrm>
            <a:off x="4696988" y="2136027"/>
            <a:ext cx="3047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2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= 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00DF3A-7239-661A-E851-EA3898034E1B}"/>
              </a:ext>
            </a:extLst>
          </p:cNvPr>
          <p:cNvSpPr txBox="1"/>
          <p:nvPr/>
        </p:nvSpPr>
        <p:spPr>
          <a:xfrm>
            <a:off x="4696988" y="3130210"/>
            <a:ext cx="3231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11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= 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5147FC-06A0-1931-5172-68F2378D2F1E}"/>
              </a:ext>
            </a:extLst>
          </p:cNvPr>
          <p:cNvSpPr txBox="1"/>
          <p:nvPr/>
        </p:nvSpPr>
        <p:spPr>
          <a:xfrm>
            <a:off x="4696988" y="4124393"/>
            <a:ext cx="2863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2  = 6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F741C4-3D0F-1352-BFBB-8C50636CF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064CE45-08CB-5E48-8FCD-6B2B828BF95E}"/>
              </a:ext>
            </a:extLst>
          </p:cNvPr>
          <p:cNvSpPr/>
          <p:nvPr/>
        </p:nvSpPr>
        <p:spPr>
          <a:xfrm>
            <a:off x="1539248" y="307933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3985EA-35C6-130D-67D5-3E99B2669B78}"/>
              </a:ext>
            </a:extLst>
          </p:cNvPr>
          <p:cNvSpPr/>
          <p:nvPr/>
        </p:nvSpPr>
        <p:spPr>
          <a:xfrm>
            <a:off x="1540397" y="4121621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7B8FF5-ADFA-813E-F751-5F56ACA8F961}"/>
              </a:ext>
            </a:extLst>
          </p:cNvPr>
          <p:cNvSpPr/>
          <p:nvPr/>
        </p:nvSpPr>
        <p:spPr>
          <a:xfrm>
            <a:off x="6256083" y="203427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2C2B6A8-498B-47B6-7E41-89731711C594}"/>
              </a:ext>
            </a:extLst>
          </p:cNvPr>
          <p:cNvSpPr/>
          <p:nvPr/>
        </p:nvSpPr>
        <p:spPr>
          <a:xfrm>
            <a:off x="6395543" y="3030290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6F77FF-4678-E529-2754-B3F0E81CAEB7}"/>
              </a:ext>
            </a:extLst>
          </p:cNvPr>
          <p:cNvSpPr/>
          <p:nvPr/>
        </p:nvSpPr>
        <p:spPr>
          <a:xfrm>
            <a:off x="5293803" y="4121621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57B825-E8D4-67A1-4746-BA9D8FAA0061}"/>
              </a:ext>
            </a:extLst>
          </p:cNvPr>
          <p:cNvSpPr txBox="1"/>
          <p:nvPr/>
        </p:nvSpPr>
        <p:spPr>
          <a:xfrm>
            <a:off x="984096" y="5190735"/>
            <a:ext cx="2863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2  = 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48853E-8CC9-F2A2-A076-1FE5B833E9BB}"/>
              </a:ext>
            </a:extLst>
          </p:cNvPr>
          <p:cNvSpPr txBox="1"/>
          <p:nvPr/>
        </p:nvSpPr>
        <p:spPr>
          <a:xfrm>
            <a:off x="4715436" y="5142629"/>
            <a:ext cx="3360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  x  2  = 24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962A2F-A42B-6CF8-88D6-6F02E20AE6DF}"/>
              </a:ext>
            </a:extLst>
          </p:cNvPr>
          <p:cNvSpPr/>
          <p:nvPr/>
        </p:nvSpPr>
        <p:spPr>
          <a:xfrm>
            <a:off x="1558845" y="5139857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EE4DD4-FE2C-26ED-EF7B-0B20FA3D405C}"/>
              </a:ext>
            </a:extLst>
          </p:cNvPr>
          <p:cNvSpPr/>
          <p:nvPr/>
        </p:nvSpPr>
        <p:spPr>
          <a:xfrm>
            <a:off x="5312250" y="5139857"/>
            <a:ext cx="70509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75624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  <p:bldP spid="21" grpId="0" animBg="1"/>
      <p:bldP spid="29" grpId="0" animBg="1"/>
      <p:bldP spid="30" grpId="0" animBg="1"/>
      <p:bldP spid="3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998839" y="4068460"/>
            <a:ext cx="464574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00B050"/>
                </a:solidFill>
              </a:rPr>
              <a:t>True: Can you prove it?</a:t>
            </a:r>
            <a:endParaRPr lang="en-GB" sz="4400" dirty="0">
              <a:solidFill>
                <a:srgbClr val="00B050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5323078-A125-BE3E-A85C-20D30B2F9A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8701" y="2468581"/>
            <a:ext cx="1821698" cy="192083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1683774" y="1356866"/>
            <a:ext cx="7275871" cy="1432675"/>
            <a:chOff x="2920179" y="1281028"/>
            <a:chExt cx="7275871" cy="1432675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281028"/>
              <a:ext cx="5938682" cy="1432675"/>
            </a:xfrm>
            <a:prstGeom prst="wedgeRoundRectCallout">
              <a:avLst>
                <a:gd name="adj1" fmla="val -68938"/>
                <a:gd name="adj2" fmla="val 92696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920179" y="1476904"/>
              <a:ext cx="7275871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 x ? = ? x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136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904</TotalTime>
  <Words>252</Words>
  <Application>Microsoft Office PowerPoint</Application>
  <PresentationFormat>On-screen Show (4:3)</PresentationFormat>
  <Paragraphs>87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48</cp:revision>
  <dcterms:created xsi:type="dcterms:W3CDTF">2013-01-27T09:14:16Z</dcterms:created>
  <dcterms:modified xsi:type="dcterms:W3CDTF">2026-01-15T09:22:13Z</dcterms:modified>
  <cp:category/>
</cp:coreProperties>
</file>