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87" r:id="rId3"/>
    <p:sldId id="289" r:id="rId4"/>
    <p:sldId id="290" r:id="rId5"/>
    <p:sldId id="291" r:id="rId6"/>
    <p:sldId id="276" r:id="rId7"/>
    <p:sldId id="286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5B632-51CC-4381-9E25-D33CE23F85BB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9C2ED-4830-4DBE-91C9-F8A6AC2E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88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23798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Cartoon purple cylinder with arms and legs holding a paper&#10;&#10;AI-generated content may be incorrect.">
            <a:extLst>
              <a:ext uri="{FF2B5EF4-FFF2-40B4-BE49-F238E27FC236}">
                <a16:creationId xmlns:a16="http://schemas.microsoft.com/office/drawing/2014/main" id="{710C9701-3769-4AFF-AF12-0A2DC2D96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369" y="1913875"/>
            <a:ext cx="3986498" cy="431603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66459" y="6357646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1EF4A4-5CC6-516F-4A50-A71DDC70B9C7}"/>
              </a:ext>
            </a:extLst>
          </p:cNvPr>
          <p:cNvSpPr txBox="1"/>
          <p:nvPr/>
        </p:nvSpPr>
        <p:spPr>
          <a:xfrm>
            <a:off x="2088298" y="886305"/>
            <a:ext cx="571816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X4 table</a:t>
            </a:r>
          </a:p>
          <a:p>
            <a:pPr algn="ctr"/>
            <a:r>
              <a:rPr lang="en-GB" sz="5400" dirty="0"/>
              <a:t>Missing Numbers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36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4s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93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C355FCE1-5654-DBFC-AE33-80E9786FA1D9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241189F8-BD3A-C47A-A362-2A449139D725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A3B30D6-CBFF-EEE2-AF94-B2E90893D613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DC87791-34D2-5738-B16D-05AA6ADAE47A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62E1043-513E-379F-A6F4-1B52F521E8A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5B4D42D-75A1-F510-D17C-E191C3A82470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290B527-21F1-5BFF-6001-382A7D9C1FCA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05A79BD-0597-0D7D-B27F-A8CB149885F1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BB84BC2-9B0F-21A8-A39F-7AFBE2371F45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46810EA-8827-14B9-D6A9-E3DC10FE911D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36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3045DA7-4A50-58D9-90B4-AC8B653D54D6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FB0D64F-210B-3E82-4BBB-77B729020F59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99" name="Arrow: Curved Down 98">
              <a:extLst>
                <a:ext uri="{FF2B5EF4-FFF2-40B4-BE49-F238E27FC236}">
                  <a16:creationId xmlns:a16="http://schemas.microsoft.com/office/drawing/2014/main" id="{F06BEABD-7A30-C237-8BAB-BCFD2F0D555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89B7CEC-FA63-6AB0-6FCC-4ED0717D45C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C5EFDFE-85D1-2916-65E3-1276A3F9C5EF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02" name="Arrow: Curved Down 101">
              <a:extLst>
                <a:ext uri="{FF2B5EF4-FFF2-40B4-BE49-F238E27FC236}">
                  <a16:creationId xmlns:a16="http://schemas.microsoft.com/office/drawing/2014/main" id="{7E992E89-5522-5D33-37D0-0B22D193D13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5BDD708-47D2-C1CD-D34A-B0632DD897A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0BF23BB-08D3-49C2-1215-E9EBCA6F5284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105" name="Arrow: Curved Down 104">
              <a:extLst>
                <a:ext uri="{FF2B5EF4-FFF2-40B4-BE49-F238E27FC236}">
                  <a16:creationId xmlns:a16="http://schemas.microsoft.com/office/drawing/2014/main" id="{61CDDB8D-D251-DD4B-883E-94E80668A32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0440AE7-B33C-DF22-6114-E4721EE7BE4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0BA1049-22B5-7881-B187-1BFC54E2760D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108" name="Arrow: Curved Down 107">
              <a:extLst>
                <a:ext uri="{FF2B5EF4-FFF2-40B4-BE49-F238E27FC236}">
                  <a16:creationId xmlns:a16="http://schemas.microsoft.com/office/drawing/2014/main" id="{09CD1FCA-856C-4240-CDBF-86D803FE43E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7A183E9-8458-3435-F0AE-009189640B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7F843FE-5CEF-E67B-6672-AB7A7570D746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111" name="Arrow: Curved Down 110">
              <a:extLst>
                <a:ext uri="{FF2B5EF4-FFF2-40B4-BE49-F238E27FC236}">
                  <a16:creationId xmlns:a16="http://schemas.microsoft.com/office/drawing/2014/main" id="{5BA7B5EE-0EC2-349B-DEB2-8F8FEEE1FA6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FAC662A-908E-EF13-F69A-C96E03A1DE8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6B7EEFC-36DD-DCC0-3EBF-733288614F74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114" name="Arrow: Curved Down 113">
              <a:extLst>
                <a:ext uri="{FF2B5EF4-FFF2-40B4-BE49-F238E27FC236}">
                  <a16:creationId xmlns:a16="http://schemas.microsoft.com/office/drawing/2014/main" id="{030F9289-E6B0-5A1B-178B-AC1DD390E70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9E9D76D-EF4B-C741-09AB-24684BF3590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EE31E4A-76DF-35DA-567C-6DCB508E3996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117" name="Arrow: Curved Down 116">
              <a:extLst>
                <a:ext uri="{FF2B5EF4-FFF2-40B4-BE49-F238E27FC236}">
                  <a16:creationId xmlns:a16="http://schemas.microsoft.com/office/drawing/2014/main" id="{F9FE92B8-1B2A-1019-4435-A5FC8297404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71388F3-FC6A-338B-01D3-37662C4B492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95F2384-EFC9-4857-9774-1C19FE7851D7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120" name="Arrow: Curved Down 119">
              <a:extLst>
                <a:ext uri="{FF2B5EF4-FFF2-40B4-BE49-F238E27FC236}">
                  <a16:creationId xmlns:a16="http://schemas.microsoft.com/office/drawing/2014/main" id="{9C8CE7B2-CE95-080F-F84D-E480F6213C7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DDE64D8-9E65-43F7-E235-A0C6D04D426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FA2681A-9454-73E4-DAD0-540337658189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123" name="Arrow: Curved Down 122">
              <a:extLst>
                <a:ext uri="{FF2B5EF4-FFF2-40B4-BE49-F238E27FC236}">
                  <a16:creationId xmlns:a16="http://schemas.microsoft.com/office/drawing/2014/main" id="{4345C651-2584-B0C6-A9F1-6B06091E4C1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4BC6937-7873-7744-BC17-3E326FCFCFA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1DB69D5-E5C6-6B42-D747-BDDF6FEE2722}"/>
              </a:ext>
            </a:extLst>
          </p:cNvPr>
          <p:cNvSpPr/>
          <p:nvPr/>
        </p:nvSpPr>
        <p:spPr>
          <a:xfrm>
            <a:off x="901072" y="4090227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4s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31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F94A5-C0B8-98B3-7C10-6D7298DDE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A7DA980C-94F3-CA66-2048-B27B61747B55}"/>
              </a:ext>
            </a:extLst>
          </p:cNvPr>
          <p:cNvGrpSpPr/>
          <p:nvPr/>
        </p:nvGrpSpPr>
        <p:grpSpPr>
          <a:xfrm>
            <a:off x="1060609" y="1522831"/>
            <a:ext cx="7212381" cy="1533243"/>
            <a:chOff x="1219200" y="1672110"/>
            <a:chExt cx="7212381" cy="1533243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496B0F67-1BD5-5630-44AF-F08981370E24}"/>
                </a:ext>
              </a:extLst>
            </p:cNvPr>
            <p:cNvSpPr/>
            <p:nvPr/>
          </p:nvSpPr>
          <p:spPr>
            <a:xfrm>
              <a:off x="1219200" y="1879206"/>
              <a:ext cx="720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C13A218-47AB-4588-6ED8-730FB5C558BC}"/>
                </a:ext>
              </a:extLst>
            </p:cNvPr>
            <p:cNvSpPr/>
            <p:nvPr/>
          </p:nvSpPr>
          <p:spPr>
            <a:xfrm>
              <a:off x="4414457" y="1672110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1CE11F1A-5996-C423-CB1A-B1D93A2A74A4}"/>
                </a:ext>
              </a:extLst>
            </p:cNvPr>
            <p:cNvSpPr/>
            <p:nvPr/>
          </p:nvSpPr>
          <p:spPr>
            <a:xfrm>
              <a:off x="3026950" y="2489071"/>
              <a:ext cx="180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63CB7D6-01C5-6386-968C-64F241452DBE}"/>
                </a:ext>
              </a:extLst>
            </p:cNvPr>
            <p:cNvSpPr/>
            <p:nvPr/>
          </p:nvSpPr>
          <p:spPr>
            <a:xfrm>
              <a:off x="1219200" y="2489071"/>
              <a:ext cx="180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99B589F2-01DE-5D34-82B2-12FD49E217CD}"/>
                </a:ext>
              </a:extLst>
            </p:cNvPr>
            <p:cNvSpPr/>
            <p:nvPr/>
          </p:nvSpPr>
          <p:spPr>
            <a:xfrm>
              <a:off x="6631581" y="2494119"/>
              <a:ext cx="180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965EA912-88AB-5B04-3968-4F633F73420C}"/>
                </a:ext>
              </a:extLst>
            </p:cNvPr>
            <p:cNvSpPr/>
            <p:nvPr/>
          </p:nvSpPr>
          <p:spPr>
            <a:xfrm>
              <a:off x="4823831" y="2494119"/>
              <a:ext cx="180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1DE1691-276C-4352-A37F-8282B6CD7280}"/>
                </a:ext>
              </a:extLst>
            </p:cNvPr>
            <p:cNvSpPr/>
            <p:nvPr/>
          </p:nvSpPr>
          <p:spPr>
            <a:xfrm>
              <a:off x="7105876" y="2282023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D5118BD-4D35-1C86-D9E9-F09D9D69F655}"/>
                </a:ext>
              </a:extLst>
            </p:cNvPr>
            <p:cNvSpPr/>
            <p:nvPr/>
          </p:nvSpPr>
          <p:spPr>
            <a:xfrm>
              <a:off x="5306292" y="2282023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594763E-E677-73E7-D1DC-5483D6155A1F}"/>
                </a:ext>
              </a:extLst>
            </p:cNvPr>
            <p:cNvSpPr/>
            <p:nvPr/>
          </p:nvSpPr>
          <p:spPr>
            <a:xfrm>
              <a:off x="3506708" y="2282023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71BC994-703D-CB43-E259-D05813CFA7EF}"/>
                </a:ext>
              </a:extLst>
            </p:cNvPr>
            <p:cNvSpPr/>
            <p:nvPr/>
          </p:nvSpPr>
          <p:spPr>
            <a:xfrm>
              <a:off x="1707124" y="2282023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FCF533F1-CDF0-ED07-CEEC-845BE778A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C1F683B-1F13-6C80-929B-C6F5CAEA9B9D}"/>
              </a:ext>
            </a:extLst>
          </p:cNvPr>
          <p:cNvSpPr/>
          <p:nvPr/>
        </p:nvSpPr>
        <p:spPr>
          <a:xfrm>
            <a:off x="1170041" y="458112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 x ? = 36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1958E-F6CC-C39D-00E1-F5834A830A67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227906-2111-8C61-CC5E-ED17830D4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ADA9712-9F22-6570-CF67-1B72B95C83F4}"/>
              </a:ext>
            </a:extLst>
          </p:cNvPr>
          <p:cNvSpPr/>
          <p:nvPr/>
        </p:nvSpPr>
        <p:spPr>
          <a:xfrm>
            <a:off x="2761619" y="326166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1B7AEA-9D97-99EC-6409-36D9B1A14DCA}"/>
              </a:ext>
            </a:extLst>
          </p:cNvPr>
          <p:cNvSpPr/>
          <p:nvPr/>
        </p:nvSpPr>
        <p:spPr>
          <a:xfrm>
            <a:off x="5201983" y="3259404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5814CE-1EFF-93C0-C7CC-E783482415DD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4DD6DA-6032-0503-B801-9ED990B1C46E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8FC3FE-0376-52E9-229B-6FF09BB4AF2D}"/>
              </a:ext>
            </a:extLst>
          </p:cNvPr>
          <p:cNvSpPr/>
          <p:nvPr/>
        </p:nvSpPr>
        <p:spPr>
          <a:xfrm>
            <a:off x="6665546" y="568962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950D7F-C3C6-F291-F70D-FBD19239365D}"/>
              </a:ext>
            </a:extLst>
          </p:cNvPr>
          <p:cNvSpPr/>
          <p:nvPr/>
        </p:nvSpPr>
        <p:spPr>
          <a:xfrm>
            <a:off x="1514168" y="367521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9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36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AF1A3D-5167-3854-22F5-CB677D286E59}"/>
              </a:ext>
            </a:extLst>
          </p:cNvPr>
          <p:cNvSpPr txBox="1"/>
          <p:nvPr/>
        </p:nvSpPr>
        <p:spPr>
          <a:xfrm>
            <a:off x="2093546" y="4546059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4 × ___ = 36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E19F2A-1608-04FD-C299-84E24791826A}"/>
              </a:ext>
            </a:extLst>
          </p:cNvPr>
          <p:cNvSpPr txBox="1"/>
          <p:nvPr/>
        </p:nvSpPr>
        <p:spPr>
          <a:xfrm>
            <a:off x="579378" y="5487919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missing number is ____.</a:t>
            </a:r>
            <a:endParaRPr lang="en-GB" sz="3200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9EDB620-F109-CDE4-AB4E-62D74CDB1023}"/>
              </a:ext>
            </a:extLst>
          </p:cNvPr>
          <p:cNvGrpSpPr/>
          <p:nvPr/>
        </p:nvGrpSpPr>
        <p:grpSpPr>
          <a:xfrm>
            <a:off x="1048228" y="1494181"/>
            <a:ext cx="7212381" cy="1574535"/>
            <a:chOff x="1066800" y="1478418"/>
            <a:chExt cx="7212381" cy="1574535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2711C01A-A10E-0E50-B77B-359456F7AAB1}"/>
                </a:ext>
              </a:extLst>
            </p:cNvPr>
            <p:cNvSpPr/>
            <p:nvPr/>
          </p:nvSpPr>
          <p:spPr>
            <a:xfrm>
              <a:off x="1066800" y="1726806"/>
              <a:ext cx="720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6EFEDDB-EC17-5307-A9D8-74C69AF4FA36}"/>
                </a:ext>
              </a:extLst>
            </p:cNvPr>
            <p:cNvSpPr/>
            <p:nvPr/>
          </p:nvSpPr>
          <p:spPr>
            <a:xfrm>
              <a:off x="4218098" y="1478418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A48B721B-EFCC-C2B4-AEC7-B207154F27EF}"/>
                </a:ext>
              </a:extLst>
            </p:cNvPr>
            <p:cNvSpPr/>
            <p:nvPr/>
          </p:nvSpPr>
          <p:spPr>
            <a:xfrm>
              <a:off x="2874550" y="2336671"/>
              <a:ext cx="180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F4D8859-F82F-4833-3ACE-EDB0CF9B424B}"/>
                </a:ext>
              </a:extLst>
            </p:cNvPr>
            <p:cNvSpPr/>
            <p:nvPr/>
          </p:nvSpPr>
          <p:spPr>
            <a:xfrm>
              <a:off x="1066800" y="2336671"/>
              <a:ext cx="180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AFDE0F7C-3BE8-A307-D4BB-C5874BA56BA3}"/>
                </a:ext>
              </a:extLst>
            </p:cNvPr>
            <p:cNvSpPr/>
            <p:nvPr/>
          </p:nvSpPr>
          <p:spPr>
            <a:xfrm>
              <a:off x="6479181" y="2341719"/>
              <a:ext cx="180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F5C13E9-DCB5-D2F7-EBD7-4B142DF7D9BF}"/>
                </a:ext>
              </a:extLst>
            </p:cNvPr>
            <p:cNvSpPr/>
            <p:nvPr/>
          </p:nvSpPr>
          <p:spPr>
            <a:xfrm>
              <a:off x="4671431" y="2341719"/>
              <a:ext cx="180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86D9B5C-4F03-2624-B959-B35B8D45B4A7}"/>
                </a:ext>
              </a:extLst>
            </p:cNvPr>
            <p:cNvSpPr/>
            <p:nvPr/>
          </p:nvSpPr>
          <p:spPr>
            <a:xfrm>
              <a:off x="6953476" y="2129623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17F1F5B-532D-E6F6-C5F6-8B5595BEEBB4}"/>
                </a:ext>
              </a:extLst>
            </p:cNvPr>
            <p:cNvSpPr/>
            <p:nvPr/>
          </p:nvSpPr>
          <p:spPr>
            <a:xfrm>
              <a:off x="5153892" y="2129623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BDBD4C6-4AC0-511F-20DD-9F89C190BE36}"/>
                </a:ext>
              </a:extLst>
            </p:cNvPr>
            <p:cNvSpPr/>
            <p:nvPr/>
          </p:nvSpPr>
          <p:spPr>
            <a:xfrm>
              <a:off x="3354308" y="2129623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18BB955-E017-2836-A381-27BE482E0951}"/>
                </a:ext>
              </a:extLst>
            </p:cNvPr>
            <p:cNvSpPr/>
            <p:nvPr/>
          </p:nvSpPr>
          <p:spPr>
            <a:xfrm>
              <a:off x="1554724" y="2129623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042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9" grpId="0" animBg="1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2AE87A-44B8-DE60-9960-3ADE2EB95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1A731F8-24BA-A270-908D-99F49A31B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51B31AD-BFD6-280D-FCBC-C670FB6F2942}"/>
              </a:ext>
            </a:extLst>
          </p:cNvPr>
          <p:cNvSpPr/>
          <p:nvPr/>
        </p:nvSpPr>
        <p:spPr>
          <a:xfrm>
            <a:off x="1170041" y="458112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?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D24CF3-54EE-B0AD-A4A9-5D2218CD2875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7ACFC2-B914-DCD4-F2CA-F05AE02FE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42748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53B69E-B44E-9814-7A2F-5437AF8404CA}"/>
              </a:ext>
            </a:extLst>
          </p:cNvPr>
          <p:cNvSpPr/>
          <p:nvPr/>
        </p:nvSpPr>
        <p:spPr>
          <a:xfrm>
            <a:off x="2761619" y="326166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93CD90-159C-1459-8DE8-58195D0BD3CD}"/>
              </a:ext>
            </a:extLst>
          </p:cNvPr>
          <p:cNvSpPr/>
          <p:nvPr/>
        </p:nvSpPr>
        <p:spPr>
          <a:xfrm>
            <a:off x="5201983" y="3259404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301D19-32BE-08AF-CF26-A18C34E425D3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2EA112-3737-EB4A-F043-C660AB4F1941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4FBE00-EB93-4764-5218-92AEA67A65BB}"/>
              </a:ext>
            </a:extLst>
          </p:cNvPr>
          <p:cNvSpPr/>
          <p:nvPr/>
        </p:nvSpPr>
        <p:spPr>
          <a:xfrm>
            <a:off x="6665546" y="568962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90A6A7-68CF-E263-21D7-D403FBA64EA4}"/>
              </a:ext>
            </a:extLst>
          </p:cNvPr>
          <p:cNvSpPr/>
          <p:nvPr/>
        </p:nvSpPr>
        <p:spPr>
          <a:xfrm>
            <a:off x="1437225" y="387985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DC2E1E-300A-0377-8665-A3FCDB25FF4D}"/>
              </a:ext>
            </a:extLst>
          </p:cNvPr>
          <p:cNvSpPr txBox="1"/>
          <p:nvPr/>
        </p:nvSpPr>
        <p:spPr>
          <a:xfrm>
            <a:off x="2054215" y="4518191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5 × ___ = 20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E593A8-F839-E483-1A43-52A0EDA63019}"/>
              </a:ext>
            </a:extLst>
          </p:cNvPr>
          <p:cNvSpPr txBox="1"/>
          <p:nvPr/>
        </p:nvSpPr>
        <p:spPr>
          <a:xfrm>
            <a:off x="623099" y="5472474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missing number is ____.</a:t>
            </a:r>
            <a:endParaRPr lang="en-GB" sz="320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3469F4A-DADA-7D34-9991-65A373FDB14C}"/>
              </a:ext>
            </a:extLst>
          </p:cNvPr>
          <p:cNvGrpSpPr/>
          <p:nvPr/>
        </p:nvGrpSpPr>
        <p:grpSpPr>
          <a:xfrm>
            <a:off x="2101955" y="1470355"/>
            <a:ext cx="5415000" cy="1512482"/>
            <a:chOff x="4029001" y="1554202"/>
            <a:chExt cx="5415000" cy="1512482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CB840963-6F63-8605-5694-11CE7B28E1C6}"/>
                </a:ext>
              </a:extLst>
            </p:cNvPr>
            <p:cNvSpPr/>
            <p:nvPr/>
          </p:nvSpPr>
          <p:spPr>
            <a:xfrm>
              <a:off x="4029001" y="1746444"/>
              <a:ext cx="5415000" cy="59976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83CEA94D-1F89-0DFC-F2A0-B365E409E329}"/>
                </a:ext>
              </a:extLst>
            </p:cNvPr>
            <p:cNvGrpSpPr/>
            <p:nvPr/>
          </p:nvGrpSpPr>
          <p:grpSpPr>
            <a:xfrm>
              <a:off x="4032000" y="2143354"/>
              <a:ext cx="1080000" cy="923330"/>
              <a:chOff x="2044385" y="2067898"/>
              <a:chExt cx="1080000" cy="923330"/>
            </a:xfrm>
          </p:grpSpPr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55F70552-23B0-283A-55C7-9BE1DE04B2A0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9CC32EB-4F9B-F7C2-DDB8-604B8E7B4808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BD9B058-C1DB-67B5-436F-9475638D10E9}"/>
                </a:ext>
              </a:extLst>
            </p:cNvPr>
            <p:cNvSpPr/>
            <p:nvPr/>
          </p:nvSpPr>
          <p:spPr>
            <a:xfrm>
              <a:off x="6292892" y="1554202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45BDC92-95C4-BBC6-ACA3-3C739C41083C}"/>
                </a:ext>
              </a:extLst>
            </p:cNvPr>
            <p:cNvGrpSpPr/>
            <p:nvPr/>
          </p:nvGrpSpPr>
          <p:grpSpPr>
            <a:xfrm>
              <a:off x="5115000" y="2143354"/>
              <a:ext cx="1080000" cy="923330"/>
              <a:chOff x="2044385" y="2067898"/>
              <a:chExt cx="1080000" cy="92333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39C9189-1BD9-6462-DC0D-728F9EC303A9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CAE6609-A96B-AFD7-295B-E8DBF82F1B04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7EE6978-4357-C411-FDBF-B64C7891CFD0}"/>
                </a:ext>
              </a:extLst>
            </p:cNvPr>
            <p:cNvGrpSpPr/>
            <p:nvPr/>
          </p:nvGrpSpPr>
          <p:grpSpPr>
            <a:xfrm>
              <a:off x="6198000" y="2143354"/>
              <a:ext cx="1080000" cy="923330"/>
              <a:chOff x="2044385" y="2067898"/>
              <a:chExt cx="1080000" cy="923330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264A531F-1490-98B8-94FF-917132B388DC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7B7F3BE-B9E7-3FD9-3A0F-34E100DBBB4A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A5E59E7-37F6-DA4E-8C64-F13527E23B1A}"/>
                </a:ext>
              </a:extLst>
            </p:cNvPr>
            <p:cNvGrpSpPr/>
            <p:nvPr/>
          </p:nvGrpSpPr>
          <p:grpSpPr>
            <a:xfrm>
              <a:off x="7281000" y="2143354"/>
              <a:ext cx="1080000" cy="923330"/>
              <a:chOff x="2044385" y="2067898"/>
              <a:chExt cx="1080000" cy="923330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4B904C0A-734B-75CE-A7A1-E6745B929A94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AE14C5B-F0D4-FAA7-DCAC-BB7A7C13F35E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7B74D9A-7B5F-4D98-D836-769E74B9BBC1}"/>
                </a:ext>
              </a:extLst>
            </p:cNvPr>
            <p:cNvGrpSpPr/>
            <p:nvPr/>
          </p:nvGrpSpPr>
          <p:grpSpPr>
            <a:xfrm>
              <a:off x="8364000" y="2143354"/>
              <a:ext cx="1080000" cy="923330"/>
              <a:chOff x="2044385" y="2067898"/>
              <a:chExt cx="1080000" cy="923330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AF13F303-D62C-A547-2AC0-604CE1F7F8FD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3751E98-BDDD-B3FF-A954-BC2B02CC2969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9B514BF-BB16-8437-7210-86210BD1B59A}"/>
              </a:ext>
            </a:extLst>
          </p:cNvPr>
          <p:cNvGrpSpPr/>
          <p:nvPr/>
        </p:nvGrpSpPr>
        <p:grpSpPr>
          <a:xfrm>
            <a:off x="2117461" y="1462661"/>
            <a:ext cx="5415000" cy="1523383"/>
            <a:chOff x="4029001" y="1543301"/>
            <a:chExt cx="5415000" cy="1523383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73FC83DD-EB53-5EB1-2DC4-9C3589DD01F9}"/>
                </a:ext>
              </a:extLst>
            </p:cNvPr>
            <p:cNvSpPr/>
            <p:nvPr/>
          </p:nvSpPr>
          <p:spPr>
            <a:xfrm>
              <a:off x="4029001" y="1746444"/>
              <a:ext cx="5415000" cy="59976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BA70B61-07BE-CF14-5397-9B86D1B5C87C}"/>
                </a:ext>
              </a:extLst>
            </p:cNvPr>
            <p:cNvGrpSpPr/>
            <p:nvPr/>
          </p:nvGrpSpPr>
          <p:grpSpPr>
            <a:xfrm>
              <a:off x="4032000" y="2143354"/>
              <a:ext cx="1080000" cy="923330"/>
              <a:chOff x="2044385" y="2067898"/>
              <a:chExt cx="1080000" cy="923330"/>
            </a:xfrm>
          </p:grpSpPr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C17BEBF2-83A0-CA9D-DC0D-27DB7B92F1D5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B30AB05D-6769-EDBE-84F8-529D2489A09E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C15605F-68C1-64AD-C914-0BE523DEA710}"/>
                </a:ext>
              </a:extLst>
            </p:cNvPr>
            <p:cNvSpPr/>
            <p:nvPr/>
          </p:nvSpPr>
          <p:spPr>
            <a:xfrm>
              <a:off x="6300657" y="1543301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7FB7BEE0-8A6D-DF92-082E-7B1D602358FD}"/>
                </a:ext>
              </a:extLst>
            </p:cNvPr>
            <p:cNvGrpSpPr/>
            <p:nvPr/>
          </p:nvGrpSpPr>
          <p:grpSpPr>
            <a:xfrm>
              <a:off x="5115000" y="2143354"/>
              <a:ext cx="1080000" cy="923330"/>
              <a:chOff x="2044385" y="2067898"/>
              <a:chExt cx="1080000" cy="923330"/>
            </a:xfrm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FA75EFAE-8959-C43B-A709-22DF09E9CE1C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A17A367B-CB07-60B9-6D65-728299BF156D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20CF9AB-AB58-C73B-4ED3-19AA35B26D3D}"/>
                </a:ext>
              </a:extLst>
            </p:cNvPr>
            <p:cNvGrpSpPr/>
            <p:nvPr/>
          </p:nvGrpSpPr>
          <p:grpSpPr>
            <a:xfrm>
              <a:off x="6198000" y="2143354"/>
              <a:ext cx="1080000" cy="923330"/>
              <a:chOff x="2044385" y="2067898"/>
              <a:chExt cx="1080000" cy="923330"/>
            </a:xfrm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E058BE55-8B38-2231-9A60-D8CE7D85ACF2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FB2177E-B3A0-F50E-724A-FFECA1E29A3E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146EC5B1-D8D7-9638-56D4-BD4AAA53D1BD}"/>
                </a:ext>
              </a:extLst>
            </p:cNvPr>
            <p:cNvGrpSpPr/>
            <p:nvPr/>
          </p:nvGrpSpPr>
          <p:grpSpPr>
            <a:xfrm>
              <a:off x="7281000" y="2143354"/>
              <a:ext cx="1080000" cy="923330"/>
              <a:chOff x="2044385" y="2067898"/>
              <a:chExt cx="1080000" cy="923330"/>
            </a:xfrm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97CA4F06-28BA-B585-D481-98109963E006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86069AA-2D10-7F28-D1D5-392226A23914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6216C78C-9D93-3311-9437-C5BCCFBFE717}"/>
                </a:ext>
              </a:extLst>
            </p:cNvPr>
            <p:cNvGrpSpPr/>
            <p:nvPr/>
          </p:nvGrpSpPr>
          <p:grpSpPr>
            <a:xfrm>
              <a:off x="8364000" y="2143354"/>
              <a:ext cx="1080000" cy="923330"/>
              <a:chOff x="2044385" y="2067898"/>
              <a:chExt cx="1080000" cy="923330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2D7B6E71-DB8F-5499-5D73-58EA81DA2067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51769DB7-7D42-E1EE-4555-CEB692AAB811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3582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9" grpId="0" animBg="1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965648" y="2232237"/>
            <a:ext cx="3047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5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= 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24E0F-28B8-C65D-63E1-7E869913FD0F}"/>
              </a:ext>
            </a:extLst>
          </p:cNvPr>
          <p:cNvSpPr txBox="1"/>
          <p:nvPr/>
        </p:nvSpPr>
        <p:spPr>
          <a:xfrm>
            <a:off x="965648" y="3202368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4  = 32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8F2FE-00D0-4915-FE13-911A3157F258}"/>
              </a:ext>
            </a:extLst>
          </p:cNvPr>
          <p:cNvSpPr txBox="1"/>
          <p:nvPr/>
        </p:nvSpPr>
        <p:spPr>
          <a:xfrm>
            <a:off x="965648" y="4172499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4  = 36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2459020" y="203427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57A6A-C2B7-037C-28F2-FF1F562A625F}"/>
              </a:ext>
            </a:extLst>
          </p:cNvPr>
          <p:cNvSpPr txBox="1"/>
          <p:nvPr/>
        </p:nvSpPr>
        <p:spPr>
          <a:xfrm>
            <a:off x="4696988" y="2136027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4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= 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00DF3A-7239-661A-E851-EA3898034E1B}"/>
              </a:ext>
            </a:extLst>
          </p:cNvPr>
          <p:cNvSpPr txBox="1"/>
          <p:nvPr/>
        </p:nvSpPr>
        <p:spPr>
          <a:xfrm>
            <a:off x="4696988" y="3130210"/>
            <a:ext cx="3231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11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= 44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5147FC-06A0-1931-5172-68F2378D2F1E}"/>
              </a:ext>
            </a:extLst>
          </p:cNvPr>
          <p:cNvSpPr txBox="1"/>
          <p:nvPr/>
        </p:nvSpPr>
        <p:spPr>
          <a:xfrm>
            <a:off x="4696988" y="4124393"/>
            <a:ext cx="3047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4  = 12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F741C4-3D0F-1352-BFBB-8C50636CF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064CE45-08CB-5E48-8FCD-6B2B828BF95E}"/>
              </a:ext>
            </a:extLst>
          </p:cNvPr>
          <p:cNvSpPr/>
          <p:nvPr/>
        </p:nvSpPr>
        <p:spPr>
          <a:xfrm>
            <a:off x="1539248" y="307933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3985EA-35C6-130D-67D5-3E99B2669B78}"/>
              </a:ext>
            </a:extLst>
          </p:cNvPr>
          <p:cNvSpPr/>
          <p:nvPr/>
        </p:nvSpPr>
        <p:spPr>
          <a:xfrm>
            <a:off x="1540397" y="4121621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7B8FF5-ADFA-813E-F751-5F56ACA8F961}"/>
              </a:ext>
            </a:extLst>
          </p:cNvPr>
          <p:cNvSpPr/>
          <p:nvPr/>
        </p:nvSpPr>
        <p:spPr>
          <a:xfrm>
            <a:off x="6256083" y="203427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2C2B6A8-498B-47B6-7E41-89731711C594}"/>
              </a:ext>
            </a:extLst>
          </p:cNvPr>
          <p:cNvSpPr/>
          <p:nvPr/>
        </p:nvSpPr>
        <p:spPr>
          <a:xfrm>
            <a:off x="6395543" y="3030290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6F77FF-4678-E529-2754-B3F0E81CAEB7}"/>
              </a:ext>
            </a:extLst>
          </p:cNvPr>
          <p:cNvSpPr/>
          <p:nvPr/>
        </p:nvSpPr>
        <p:spPr>
          <a:xfrm>
            <a:off x="5293803" y="4121621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57B825-E8D4-67A1-4746-BA9D8FAA0061}"/>
              </a:ext>
            </a:extLst>
          </p:cNvPr>
          <p:cNvSpPr txBox="1"/>
          <p:nvPr/>
        </p:nvSpPr>
        <p:spPr>
          <a:xfrm>
            <a:off x="984096" y="5190735"/>
            <a:ext cx="2863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4  = 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48853E-8CC9-F2A2-A076-1FE5B833E9BB}"/>
              </a:ext>
            </a:extLst>
          </p:cNvPr>
          <p:cNvSpPr txBox="1"/>
          <p:nvPr/>
        </p:nvSpPr>
        <p:spPr>
          <a:xfrm>
            <a:off x="4715436" y="5142629"/>
            <a:ext cx="3360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  x  4  = 48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962A2F-A42B-6CF8-88D6-6F02E20AE6DF}"/>
              </a:ext>
            </a:extLst>
          </p:cNvPr>
          <p:cNvSpPr/>
          <p:nvPr/>
        </p:nvSpPr>
        <p:spPr>
          <a:xfrm>
            <a:off x="1558845" y="5139857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EE4DD4-FE2C-26ED-EF7B-0B20FA3D405C}"/>
              </a:ext>
            </a:extLst>
          </p:cNvPr>
          <p:cNvSpPr/>
          <p:nvPr/>
        </p:nvSpPr>
        <p:spPr>
          <a:xfrm>
            <a:off x="5312250" y="5139857"/>
            <a:ext cx="70509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75624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  <p:bldP spid="21" grpId="0" animBg="1"/>
      <p:bldP spid="29" grpId="0" animBg="1"/>
      <p:bldP spid="30" grpId="0" animBg="1"/>
      <p:bldP spid="3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89" y="2328879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330244" y="1356866"/>
            <a:ext cx="7275871" cy="1432675"/>
            <a:chOff x="2920179" y="1281028"/>
            <a:chExt cx="7275871" cy="1432675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281028"/>
              <a:ext cx="5938682" cy="1432675"/>
            </a:xfrm>
            <a:prstGeom prst="wedgeRoundRectCallout">
              <a:avLst>
                <a:gd name="adj1" fmla="val -72415"/>
                <a:gd name="adj2" fmla="val 9132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920179" y="1476904"/>
              <a:ext cx="7275871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 x ? = 2 x ? + 2 x 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998839" y="4068460"/>
            <a:ext cx="464574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00B050"/>
                </a:solidFill>
              </a:rPr>
              <a:t>True: Can you prove it?</a:t>
            </a:r>
            <a:endParaRPr lang="en-GB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81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915</TotalTime>
  <Words>296</Words>
  <Application>Microsoft Office PowerPoint</Application>
  <PresentationFormat>On-screen Show (4:3)</PresentationFormat>
  <Paragraphs>110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57</cp:revision>
  <dcterms:created xsi:type="dcterms:W3CDTF">2013-01-27T09:14:16Z</dcterms:created>
  <dcterms:modified xsi:type="dcterms:W3CDTF">2026-01-26T08:04:11Z</dcterms:modified>
  <cp:category/>
</cp:coreProperties>
</file>