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86" r:id="rId4"/>
    <p:sldId id="280" r:id="rId5"/>
    <p:sldId id="275" r:id="rId6"/>
    <p:sldId id="27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22" y="1904460"/>
            <a:ext cx="3986498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D0B1C-6480-FF2A-0C2B-745E83A5861F}"/>
              </a:ext>
            </a:extLst>
          </p:cNvPr>
          <p:cNvSpPr txBox="1"/>
          <p:nvPr/>
        </p:nvSpPr>
        <p:spPr>
          <a:xfrm>
            <a:off x="2088298" y="886305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x12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22914" y="63685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37015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82334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97448" y="550799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537BBA-30BA-E2D4-AD5B-6D81EC8F9119}"/>
              </a:ext>
            </a:extLst>
          </p:cNvPr>
          <p:cNvGrpSpPr/>
          <p:nvPr/>
        </p:nvGrpSpPr>
        <p:grpSpPr>
          <a:xfrm>
            <a:off x="2683609" y="1474750"/>
            <a:ext cx="4326409" cy="1570037"/>
            <a:chOff x="-1714007" y="1466760"/>
            <a:chExt cx="4326409" cy="15700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F23CC5-AE69-583B-3A97-A57A00B90CF0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084DD51-4E9C-8BDC-65FB-02BFCEFAB3EA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A844C9-78C2-B604-3F92-F7AB40ABBB53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5847AA3-8E53-E833-3D55-2A12ABE70AA8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E93929F7-034A-C0DA-AF84-B7584C35C956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3F3A04B-F517-6C03-79A5-4B134EB9E4D9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8C2802-0E5F-F08C-0ADF-D5E47BE3F18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BB133E-0F4B-5D4D-92AA-723CB95F2808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5F1103-7531-6323-9DA4-CE1B53260C13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126A18-A9F2-5D3A-1673-8C29B60824A0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7E8A9D-B7C3-B772-38DF-39A70245916F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11A8A-294F-91D0-7DC3-B1A2FB1C4155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CBCA65-6B09-557A-DEFF-8D2026D0DDE6}"/>
              </a:ext>
            </a:extLst>
          </p:cNvPr>
          <p:cNvGrpSpPr/>
          <p:nvPr/>
        </p:nvGrpSpPr>
        <p:grpSpPr>
          <a:xfrm>
            <a:off x="2703763" y="1484110"/>
            <a:ext cx="4326409" cy="1570037"/>
            <a:chOff x="-1714007" y="1466760"/>
            <a:chExt cx="4326409" cy="157003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2FC482-239E-BCFD-011A-9E77F8BBE032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7A2E85-91E2-0CF5-9262-461E2EAFFC34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15E1C25-D185-AC0A-1274-A13B26949904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BBC9805C-BB1E-791D-9C87-ECAEE93C4226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BC6DA48-858E-7D2E-694A-99487D243179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3EA78196-1DA7-6942-FBD6-A5169438F484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8A17AE-8858-994C-E68C-27457C00BA08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B251038-1C56-4813-3C67-AE0E16A2D344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7ED392-B46A-3A68-DF6A-514F39CA97E8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659800" y="27307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831863" y="25072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2410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12 × ___ = 84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0ABD41-E430-83F1-CB15-6469957EDBF2}"/>
              </a:ext>
            </a:extLst>
          </p:cNvPr>
          <p:cNvGrpSpPr/>
          <p:nvPr/>
        </p:nvGrpSpPr>
        <p:grpSpPr>
          <a:xfrm>
            <a:off x="682603" y="1438974"/>
            <a:ext cx="7826279" cy="1575274"/>
            <a:chOff x="691366" y="1442997"/>
            <a:chExt cx="7826279" cy="15752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36F4109-514A-560C-B911-00AB5096CBCC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760D93-DDFB-C4C0-F291-5B9C40ACC854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0AED30-8E4B-85C6-F192-C51A16B09A03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E5FCBDB5-88F5-B331-5A65-598CCF9D2F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15836C0-6172-DE41-B2AD-6002E8DADA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54F063-2A60-C327-828B-75158E36D8DF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D054D29-074B-A1C6-692B-D4FAC13CC0D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C5720E7-D6C6-44D9-D7E3-A5A1156D586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528AA6C-92CC-F7AB-2129-7DD863983C6E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CE44CF03-6B7A-5753-92DF-B0A69787BE0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246E8F0-A2D2-AAC2-9003-F7FD831C987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5F2B2C-683B-D3B6-28EC-8D50E351D29F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946C7DF-335D-7A7A-C5C6-FBEDB9A5523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F25FAFB-AB7B-7256-AD66-124EC659006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7051E36-D755-69FA-35C9-9D471FC8A5F5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157AD93-5EF5-2F92-6CE0-955705C3CB6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EA438E8-0381-2814-82D6-D3E2AE9E521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827673-3F03-A9C0-BD64-68888A46B6CE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B3B3229-8848-EEAB-C409-511D05320B2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97D9D6-4BED-6020-2CDC-2F62FA0BD70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0E5EFB9-7594-9F4E-4954-8886071C13D2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D22EFE9C-693C-2A70-1F1A-A88B6550FBB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F392BA1-6E07-D343-A12C-57E97FBDF6B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1DFD8D-35A8-9859-C703-F600726E02AB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A084A09-61FF-96EC-4E94-061D54CD6D1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1F4F4C2-2852-5212-FF2C-3789678AC8E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ACDCDA6-7B65-E442-BEDB-FB0BB88CC06C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259A438-56A4-CD5C-2A3B-84A97F0D4CE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B903CF7-F3E2-4577-88A4-F6ADBAC08FC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7798BE4-7AF9-829E-0C5D-5240393E25D8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59169D7-FE7E-A161-55A5-0EA67B2223D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7360A4-B5A0-D1E8-886D-665DB1C3C0E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65A19DD-541B-2F0A-56E3-67C3FA632A87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1D58FDA9-9AD4-374F-B789-47A8694D343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2173FF7-6C70-6D6B-3E4F-004A1FE7A50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F6ABDD-F4E5-16BC-5149-01C00FBA4C30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9254BA1-DDA3-B01F-7031-E91B7E1ADE2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C99F71-E64B-C983-ABF2-0B7D0E8C402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8242" y="546454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6497C1-3735-DEDF-5D11-269829DB8140}"/>
              </a:ext>
            </a:extLst>
          </p:cNvPr>
          <p:cNvGrpSpPr/>
          <p:nvPr/>
        </p:nvGrpSpPr>
        <p:grpSpPr>
          <a:xfrm>
            <a:off x="691366" y="1442997"/>
            <a:ext cx="7826279" cy="1575274"/>
            <a:chOff x="691366" y="1442997"/>
            <a:chExt cx="7826279" cy="157527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CA49D16-29E6-8B13-D193-95317A18D9D8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441F43-45B6-C638-840A-C5D52F34E225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A0AA8B9-A9EB-61B9-5A1F-C685C34EA992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0324FA0-9248-F7FE-2C15-8E1E4F39774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8196340-B9B0-E206-7E2D-001E56C215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D4B475-5F73-1CCF-41BD-55D710226377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9D80AC8-F6BA-8930-0A3F-50177F8EC1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5CB8C7-3CE2-ECA7-F870-7E286BAB27F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BB297D-7514-D7E2-F3AE-691DD5C1EC38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ED452A0-49FB-F691-9813-CE91CF72096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061B6B-8120-5057-4953-6CAB06CCCA9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1A6770-C9BA-0E50-7151-05BB057376BC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9E04F50-DB45-3774-A366-40B824BA30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818745E-07DD-3C4E-0328-3C3483FE21E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1FF6BA-9231-52EB-67A9-9655226FDA51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B9C10B4-2355-4751-AFE0-F933BBE71A9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FC7524-7C56-6B22-C0CA-C1D4E31CB2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D8C24D-8E88-0C0C-EE37-E3ED403E55DE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DFC9972-A45C-F6A3-23C8-D2CD1D7364D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558F8F9-6946-3A66-E5EB-E061DBAB9DF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67737-F732-5FFB-7757-D4486C9550F0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48B901B-637E-4940-0900-03A85A11C8E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517CFA-CA60-0346-8F23-41AF9B1E6B6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B61CC8-83AB-74D8-B00A-74A54AAD8BAA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65E89C4-156E-39D1-23C9-79DA4B40DB8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08F830-2147-776E-859B-9DAD77C4A14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335936-76A4-F1A1-E5DF-CA02B2A4BF10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2824F30-C06E-CECD-82D6-0222B1B180D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472C1C-24E8-211E-3414-D9071D4F938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05A7F1-0CBB-4DF3-5A70-F4CB3D4A2F4A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9E3347F-6162-6E08-4508-8606BDE0EA0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E002CE-D1E5-2710-C7C7-1D310525437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C75280F-4949-E484-5670-AB64EE3D7095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CA73A52-FCCE-EF29-412B-9FD126226E9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A892C9-323A-3B14-50F0-CDE16710761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2CC2C6-785A-8F97-9896-FA3302D06C11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CD9B75F-F786-EA7C-1552-D8B3536B0C2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6AC26FB-5309-67C9-45EB-AA3BC716288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5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108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544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132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360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7  = 84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408487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2" y="4121621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 =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</a:t>
              </a:r>
              <a:r>
                <a:rPr lang="en-US" sz="4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10 x </a:t>
              </a:r>
              <a:r>
                <a:rPr lang="en-US" sz="4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+ 2 x </a:t>
              </a:r>
              <a:r>
                <a:rPr lang="en-US" sz="44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True: Can you prove it?</a:t>
            </a:r>
            <a:endParaRPr lang="en-GB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953</TotalTime>
  <Words>310</Words>
  <Application>Microsoft Office PowerPoint</Application>
  <PresentationFormat>On-screen Show (4:3)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60</cp:revision>
  <dcterms:created xsi:type="dcterms:W3CDTF">2013-01-27T09:14:16Z</dcterms:created>
  <dcterms:modified xsi:type="dcterms:W3CDTF">2026-01-29T13:54:52Z</dcterms:modified>
  <cp:category/>
</cp:coreProperties>
</file>