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7" r:id="rId3"/>
    <p:sldId id="306" r:id="rId4"/>
    <p:sldId id="307" r:id="rId5"/>
    <p:sldId id="308" r:id="rId6"/>
    <p:sldId id="309" r:id="rId7"/>
    <p:sldId id="304" r:id="rId8"/>
    <p:sldId id="30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94735" y="863898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Equivalent Fractions, Decimals &amp; Percentages: Tenths</a:t>
            </a:r>
            <a:endParaRPr lang="en-GB" sz="60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894695" y="4986137"/>
            <a:ext cx="13596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1/10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0.1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1E523-9322-5A43-75F1-0AEFFFBA7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322" y="2323497"/>
            <a:ext cx="2418066" cy="2353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28B9A7-26C2-B3C8-18D5-961A29025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05" y="2323497"/>
            <a:ext cx="2451048" cy="2353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BB46FE-66D4-2F10-0247-1001AF22A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164" y="2323497"/>
            <a:ext cx="2451048" cy="23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E7B9A-5AB2-168C-626C-9A93AA55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9BA5DBF-98FD-968A-BE22-7FE175EB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B966B0-660F-30C6-6016-BAA16D90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5E7E86-C48B-4420-4216-E194FCF72CB8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4DC15-B559-E694-C939-04FB567BE405}"/>
              </a:ext>
            </a:extLst>
          </p:cNvPr>
          <p:cNvSpPr txBox="1"/>
          <p:nvPr/>
        </p:nvSpPr>
        <p:spPr>
          <a:xfrm>
            <a:off x="975045" y="4972594"/>
            <a:ext cx="13596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3/10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82BEB-6228-92CB-7F36-A43D4E325434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9B215C-1E2A-4299-5351-F58F5113F357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11C9EB-16BA-882F-6A4A-44E24CEF24AA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2FD7104-1F24-77F8-3FD5-0D58C18E1C34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CDA3F7-D3AE-DC1F-325B-9041FFDD2804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8E78C3-C1D1-806F-5714-57ADB07EA3D8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AA32C7-96FA-4089-873C-FD4BBAA86D89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4E5BCF-6483-1F71-FBA7-3463A64A8B50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4AFDCB-3B30-D19D-3C7F-E9A251B22C34}"/>
              </a:ext>
            </a:extLst>
          </p:cNvPr>
          <p:cNvSpPr txBox="1"/>
          <p:nvPr/>
        </p:nvSpPr>
        <p:spPr>
          <a:xfrm>
            <a:off x="7116588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30%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15661-2A28-7A23-FF20-286A34968FCA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0.3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027B8-BC4D-EBDD-07E6-46A2BDFF4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715" y="2212680"/>
            <a:ext cx="2629988" cy="2518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2FE7F-B075-8300-5BAB-9FDF5BC1B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54" y="2176936"/>
            <a:ext cx="2696026" cy="2554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459F6-DA5F-053A-E7B2-17FD005C9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59" y="2176936"/>
            <a:ext cx="2696026" cy="25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9A261-20C6-4B5D-FB07-9BDA738D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CBC73E-2EF2-AC7A-37E1-A1EDACBC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636817C-F90B-34D9-0BB4-1EF370D3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D21065-5E72-0572-2780-F013145C33F3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3F604-5EAE-6B59-9717-3F27E7D3FCD9}"/>
              </a:ext>
            </a:extLst>
          </p:cNvPr>
          <p:cNvSpPr txBox="1"/>
          <p:nvPr/>
        </p:nvSpPr>
        <p:spPr>
          <a:xfrm>
            <a:off x="168343" y="4988556"/>
            <a:ext cx="3055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5/10 or 1/2  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BEE0C-13A6-406C-1C6C-DBFAB719CDC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FDB627-C76A-9875-6EE7-EF23BF8A3A9C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E8B14B-492B-71B3-B9B4-66B2C18B9A40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1F4DEB-AA98-6652-6AC4-7E8849D8CD18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3DBC43-D6F7-5A66-77BA-6B9842CC5036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F1FC60-3132-F5CD-EF85-0312E7A19583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BD864D-09C5-6E9B-C92C-23349A8CF985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798E34-8794-FCFF-A57B-75FB48A0C615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C539D7-E315-C2B9-255E-AB9AA0850EE5}"/>
              </a:ext>
            </a:extLst>
          </p:cNvPr>
          <p:cNvSpPr txBox="1"/>
          <p:nvPr/>
        </p:nvSpPr>
        <p:spPr>
          <a:xfrm>
            <a:off x="7116588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50%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4AE3A9-C701-4B6B-6365-83E4CCAB580E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6A1D4-75C0-8566-CBC7-9D915B5BE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31" y="2232989"/>
            <a:ext cx="2525842" cy="2392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14BF6-62A4-7E7F-DCCD-AC0DA945F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379" y="2199291"/>
            <a:ext cx="2545951" cy="2425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005E7-F24F-8E22-6AEA-6AFB3062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955" y="2232989"/>
            <a:ext cx="2525842" cy="23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8EBC5-7DF7-CE4D-5249-AB9B93272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68E63CB-37DD-4EED-5F29-E1703887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CA213C0-ACB0-CEFE-00CD-CB70D4B49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E406F-943B-B569-DE6E-126E29D78C8C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91FFC-379B-30D7-AC4F-29AB61C0982A}"/>
              </a:ext>
            </a:extLst>
          </p:cNvPr>
          <p:cNvSpPr txBox="1"/>
          <p:nvPr/>
        </p:nvSpPr>
        <p:spPr>
          <a:xfrm>
            <a:off x="922061" y="4972594"/>
            <a:ext cx="13596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9/10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68FF5-3964-04AB-4352-E0E21CF0AB98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2BC02C-5343-3098-1BFE-93B6EA7B66C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FC32B9-8A50-C227-6C47-C437023B516C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9F6FCD5-44D2-D934-9D49-E8695BF814E6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FA6E3F-B797-42DF-EFBB-1ADED8A0B46E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882ECA-1106-0049-D2C3-EDE46E3625E3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65AF79-FF70-C64D-C7BD-F90E2FD4ED10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1BF226-1F87-BFC4-5D46-8D7135D0F45A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48228C-BA94-C955-5999-65042D4F81A3}"/>
              </a:ext>
            </a:extLst>
          </p:cNvPr>
          <p:cNvSpPr txBox="1"/>
          <p:nvPr/>
        </p:nvSpPr>
        <p:spPr>
          <a:xfrm>
            <a:off x="7116588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90%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5F5A67-0A20-3848-5E3B-4BF090BB24C7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0.9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E9429-0F80-0FD4-7A6F-D03385B02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056" y="2195588"/>
            <a:ext cx="2403060" cy="2349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3E9D1-7AB0-5DDF-C027-BB8B5CDBF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482" y="2195588"/>
            <a:ext cx="2454453" cy="2373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FBF445-27F0-2AD0-EA0F-A98337CBD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30" y="2195588"/>
            <a:ext cx="2403060" cy="23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B4BCC2-5129-BD10-52DB-87BBBD932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20F549-D544-2246-8DF4-7948AA219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04AC85-E387-EDCF-ECF5-9DB78165D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CE1BF-51E6-9FD7-0A2B-5EBEF6E6D45E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8B4F8-9CD0-66D0-4AF1-0A385C9CB035}"/>
              </a:ext>
            </a:extLst>
          </p:cNvPr>
          <p:cNvSpPr txBox="1"/>
          <p:nvPr/>
        </p:nvSpPr>
        <p:spPr>
          <a:xfrm>
            <a:off x="696538" y="4972594"/>
            <a:ext cx="167225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10/10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8A0B25-D464-FFD6-C194-4C5B0F57892A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64E013-CD97-28E5-C350-21BA637904A3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0B3E27-31AA-F865-7416-474A66C149EA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74933D4-6B08-B64A-0D24-AD21764DB21F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170CF2-06C4-BB8D-DE7A-CA69D51B7C07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88EC6D-37FA-B999-8B0F-CFABDD747F52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C878EF-1DD8-8BA5-7590-F1AD9D039A94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8E3810-558B-813E-F95C-84CD954FB81E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6C9081-7C1A-46B5-0069-05A0A83FA6AE}"/>
              </a:ext>
            </a:extLst>
          </p:cNvPr>
          <p:cNvSpPr txBox="1"/>
          <p:nvPr/>
        </p:nvSpPr>
        <p:spPr>
          <a:xfrm>
            <a:off x="7022829" y="5019603"/>
            <a:ext cx="15632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100%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8F475-A9EC-0F7C-D637-7D439F200113}"/>
              </a:ext>
            </a:extLst>
          </p:cNvPr>
          <p:cNvSpPr txBox="1"/>
          <p:nvPr/>
        </p:nvSpPr>
        <p:spPr>
          <a:xfrm>
            <a:off x="4323374" y="5017870"/>
            <a:ext cx="49725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B8B20-5F92-7608-AD11-DB83F9CB2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849" y="2280629"/>
            <a:ext cx="2515720" cy="2426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0390BA-E509-D3A5-E3AD-052550DC7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374" y="2295585"/>
            <a:ext cx="2535687" cy="24110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1633DD-C4EC-4253-CC04-8AA364FAE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20" y="2295585"/>
            <a:ext cx="2535687" cy="24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11006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F23E25-C634-4C3A-8A95-1261B5555749}"/>
              </a:ext>
            </a:extLst>
          </p:cNvPr>
          <p:cNvSpPr/>
          <p:nvPr/>
        </p:nvSpPr>
        <p:spPr>
          <a:xfrm>
            <a:off x="414177" y="975872"/>
            <a:ext cx="83156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/>
              <a:t>You should know these by heart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9ACB35-9DA5-10DC-4AAC-53E2A54E7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64764"/>
              </p:ext>
            </p:extLst>
          </p:nvPr>
        </p:nvGraphicFramePr>
        <p:xfrm>
          <a:off x="1406200" y="2303547"/>
          <a:ext cx="6096000" cy="3992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51373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383197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79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Fraction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Decimal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Percentage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38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2/10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 70%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93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8/10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077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/>
                        <a:t>0.1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7556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4AD7FF-CEB2-FD57-76E2-FF5D3B38EC03}"/>
              </a:ext>
            </a:extLst>
          </p:cNvPr>
          <p:cNvSpPr txBox="1"/>
          <p:nvPr/>
        </p:nvSpPr>
        <p:spPr>
          <a:xfrm>
            <a:off x="3848071" y="2744932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F51FE-953D-21C9-65B1-83A03CF87CA5}"/>
              </a:ext>
            </a:extLst>
          </p:cNvPr>
          <p:cNvSpPr txBox="1"/>
          <p:nvPr/>
        </p:nvSpPr>
        <p:spPr>
          <a:xfrm>
            <a:off x="5848536" y="2770818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AAC27-D290-8E9D-492F-0D2E56D1AF92}"/>
              </a:ext>
            </a:extLst>
          </p:cNvPr>
          <p:cNvSpPr txBox="1"/>
          <p:nvPr/>
        </p:nvSpPr>
        <p:spPr>
          <a:xfrm>
            <a:off x="1916312" y="3575929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7/10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43370-9DEE-7D8D-B8E6-B8EF9C26A1C2}"/>
              </a:ext>
            </a:extLst>
          </p:cNvPr>
          <p:cNvSpPr txBox="1"/>
          <p:nvPr/>
        </p:nvSpPr>
        <p:spPr>
          <a:xfrm>
            <a:off x="3848071" y="3601815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96887-C04A-4B6C-EDBC-143DCCFDFE27}"/>
              </a:ext>
            </a:extLst>
          </p:cNvPr>
          <p:cNvSpPr txBox="1"/>
          <p:nvPr/>
        </p:nvSpPr>
        <p:spPr>
          <a:xfrm>
            <a:off x="3848071" y="4432812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086B7-FE72-9E00-943D-0224BAE50B32}"/>
              </a:ext>
            </a:extLst>
          </p:cNvPr>
          <p:cNvSpPr txBox="1"/>
          <p:nvPr/>
        </p:nvSpPr>
        <p:spPr>
          <a:xfrm>
            <a:off x="5812845" y="4465282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80%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075A1-0472-0A85-BB32-9ED98E8EB21B}"/>
              </a:ext>
            </a:extLst>
          </p:cNvPr>
          <p:cNvSpPr txBox="1"/>
          <p:nvPr/>
        </p:nvSpPr>
        <p:spPr>
          <a:xfrm>
            <a:off x="5812845" y="5380854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AB790-90A7-884F-6D42-241E3ED220CE}"/>
              </a:ext>
            </a:extLst>
          </p:cNvPr>
          <p:cNvSpPr txBox="1"/>
          <p:nvPr/>
        </p:nvSpPr>
        <p:spPr>
          <a:xfrm>
            <a:off x="1916312" y="538085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1316381" y="5520727"/>
            <a:ext cx="7033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00B050"/>
                </a:solidFill>
              </a:rPr>
              <a:t>True: Can you explain why?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4155F-C518-8FC6-A582-D5F70A109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52" y="584200"/>
            <a:ext cx="6674874" cy="44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1447</TotalTime>
  <Words>139</Words>
  <Application>Microsoft Office PowerPoint</Application>
  <PresentationFormat>On-screen Show (4:3)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79</cp:revision>
  <dcterms:created xsi:type="dcterms:W3CDTF">2013-01-27T09:14:16Z</dcterms:created>
  <dcterms:modified xsi:type="dcterms:W3CDTF">2026-02-10T12:52:21Z</dcterms:modified>
  <cp:category/>
</cp:coreProperties>
</file>