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11" r:id="rId3"/>
    <p:sldId id="316" r:id="rId4"/>
    <p:sldId id="31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80F54E-3D21-6AD0-EFED-BFA0D9998751}"/>
              </a:ext>
            </a:extLst>
          </p:cNvPr>
          <p:cNvSpPr txBox="1"/>
          <p:nvPr/>
        </p:nvSpPr>
        <p:spPr>
          <a:xfrm>
            <a:off x="601522" y="1115276"/>
            <a:ext cx="86917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Percentage of an amount: </a:t>
            </a:r>
          </a:p>
          <a:p>
            <a:pPr algn="ctr"/>
            <a:r>
              <a:rPr lang="en-US" sz="4000" dirty="0"/>
              <a:t>Missing Values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0D304C-A13D-1F11-A415-2FE3D5DF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839C7972-8865-E3E4-C42C-DFA7E2B144A3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? = 20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7D156C18-CA79-EDF8-E9F3-1A0D8F51E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83946"/>
              </p:ext>
            </p:extLst>
          </p:nvPr>
        </p:nvGraphicFramePr>
        <p:xfrm>
          <a:off x="1128294" y="2911836"/>
          <a:ext cx="70341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13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85563025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271838690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903946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79795562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010527446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FA3C19A1-FCB5-8787-3D40-495DAB5921BD}"/>
              </a:ext>
            </a:extLst>
          </p:cNvPr>
          <p:cNvSpPr/>
          <p:nvPr/>
        </p:nvSpPr>
        <p:spPr>
          <a:xfrm rot="5400000">
            <a:off x="4390631" y="-966938"/>
            <a:ext cx="509451" cy="70341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6173B6C-A13B-D4ED-C43C-9A9F3B6AFB26}"/>
              </a:ext>
            </a:extLst>
          </p:cNvPr>
          <p:cNvSpPr txBox="1"/>
          <p:nvPr/>
        </p:nvSpPr>
        <p:spPr>
          <a:xfrm>
            <a:off x="4462928" y="1851525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3A72BEE-A3D0-A43D-887A-23B1C7B928CF}"/>
              </a:ext>
            </a:extLst>
          </p:cNvPr>
          <p:cNvSpPr txBox="1"/>
          <p:nvPr/>
        </p:nvSpPr>
        <p:spPr>
          <a:xfrm>
            <a:off x="901912" y="3855234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EE1E9B25-1FB7-C78B-65C2-F86A12999B21}"/>
              </a:ext>
            </a:extLst>
          </p:cNvPr>
          <p:cNvSpPr/>
          <p:nvPr/>
        </p:nvSpPr>
        <p:spPr>
          <a:xfrm rot="5400000">
            <a:off x="1381159" y="3395953"/>
            <a:ext cx="184943" cy="6906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7933028-0985-BFD4-FDA7-DBFDB910E1A9}"/>
              </a:ext>
            </a:extLst>
          </p:cNvPr>
          <p:cNvSpPr txBox="1"/>
          <p:nvPr/>
        </p:nvSpPr>
        <p:spPr>
          <a:xfrm>
            <a:off x="901912" y="299600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850D7EB-03F8-D2AA-1103-87EC52291BCA}"/>
              </a:ext>
            </a:extLst>
          </p:cNvPr>
          <p:cNvSpPr txBox="1"/>
          <p:nvPr/>
        </p:nvSpPr>
        <p:spPr>
          <a:xfrm>
            <a:off x="4232869" y="180373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200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3CAD7C7-2817-C189-8FD8-96663EDE161F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75AAF24-8319-F3BE-D352-25DE519396C8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87F213D-8477-D3E2-26DB-F4E473AB5F13}"/>
              </a:ext>
            </a:extLst>
          </p:cNvPr>
          <p:cNvSpPr/>
          <p:nvPr/>
        </p:nvSpPr>
        <p:spPr>
          <a:xfrm>
            <a:off x="4578227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0E6B6CD-36CB-D7A3-E45C-8DC3CFE43105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157F47C-0745-9783-C05C-F1751874E9C3}"/>
              </a:ext>
            </a:extLst>
          </p:cNvPr>
          <p:cNvSpPr/>
          <p:nvPr/>
        </p:nvSpPr>
        <p:spPr>
          <a:xfrm>
            <a:off x="2370454" y="393924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20 </a:t>
            </a:r>
          </a:p>
        </p:txBody>
      </p:sp>
      <p:pic>
        <p:nvPicPr>
          <p:cNvPr id="131" name="Picture 130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693019C-08E5-A6D1-287D-AD84CF02F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0C15C0-ACE1-C395-CACE-822FB54A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4553C9-C646-A920-2007-2F9C6B2AC3B0}"/>
              </a:ext>
            </a:extLst>
          </p:cNvPr>
          <p:cNvGrpSpPr/>
          <p:nvPr/>
        </p:nvGrpSpPr>
        <p:grpSpPr>
          <a:xfrm>
            <a:off x="1874893" y="2989684"/>
            <a:ext cx="6250102" cy="482848"/>
            <a:chOff x="1874893" y="3618931"/>
            <a:chExt cx="6250102" cy="4828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7CE79B-7EC1-1E4B-54EF-DAC49A9F91A7}"/>
                </a:ext>
              </a:extLst>
            </p:cNvPr>
            <p:cNvSpPr txBox="1"/>
            <p:nvPr/>
          </p:nvSpPr>
          <p:spPr>
            <a:xfrm>
              <a:off x="1874893" y="362440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EEC5CDA-257D-9189-A955-7DF608871B78}"/>
                </a:ext>
              </a:extLst>
            </p:cNvPr>
            <p:cNvSpPr txBox="1"/>
            <p:nvPr/>
          </p:nvSpPr>
          <p:spPr>
            <a:xfrm>
              <a:off x="2584246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883F0-BE85-AEA8-784A-E34369E69379}"/>
                </a:ext>
              </a:extLst>
            </p:cNvPr>
            <p:cNvSpPr txBox="1"/>
            <p:nvPr/>
          </p:nvSpPr>
          <p:spPr>
            <a:xfrm>
              <a:off x="3293599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89263B-E493-C4CB-149F-BCA40304CEBA}"/>
                </a:ext>
              </a:extLst>
            </p:cNvPr>
            <p:cNvSpPr txBox="1"/>
            <p:nvPr/>
          </p:nvSpPr>
          <p:spPr>
            <a:xfrm>
              <a:off x="4002952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41E1A9-B9C9-6BC3-B061-A3C850CD6B50}"/>
                </a:ext>
              </a:extLst>
            </p:cNvPr>
            <p:cNvSpPr txBox="1"/>
            <p:nvPr/>
          </p:nvSpPr>
          <p:spPr>
            <a:xfrm>
              <a:off x="4712305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637D13-F19B-0977-93A7-0FCD58BEC702}"/>
                </a:ext>
              </a:extLst>
            </p:cNvPr>
            <p:cNvSpPr txBox="1"/>
            <p:nvPr/>
          </p:nvSpPr>
          <p:spPr>
            <a:xfrm>
              <a:off x="5421658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2382A1-2943-42A4-D715-D4A11FB371F5}"/>
                </a:ext>
              </a:extLst>
            </p:cNvPr>
            <p:cNvSpPr txBox="1"/>
            <p:nvPr/>
          </p:nvSpPr>
          <p:spPr>
            <a:xfrm>
              <a:off x="6131011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4904ED-E9C0-4AB3-5B2E-49BB46B4D59B}"/>
                </a:ext>
              </a:extLst>
            </p:cNvPr>
            <p:cNvSpPr txBox="1"/>
            <p:nvPr/>
          </p:nvSpPr>
          <p:spPr>
            <a:xfrm>
              <a:off x="7549720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D67517-12AF-48AE-8F69-45B76228C831}"/>
                </a:ext>
              </a:extLst>
            </p:cNvPr>
            <p:cNvSpPr txBox="1"/>
            <p:nvPr/>
          </p:nvSpPr>
          <p:spPr>
            <a:xfrm>
              <a:off x="6840364" y="3640114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2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/>
      <p:bldP spid="119" grpId="1"/>
      <p:bldP spid="119" grpId="2"/>
      <p:bldP spid="120" grpId="0"/>
      <p:bldP spid="120" grpId="1"/>
      <p:bldP spid="121" grpId="0" animBg="1"/>
      <p:bldP spid="121" grpId="1" animBg="1"/>
      <p:bldP spid="123" grpId="0"/>
      <p:bldP spid="124" grpId="0" animBg="1"/>
      <p:bldP spid="126" grpId="0"/>
      <p:bldP spid="127" grpId="0"/>
      <p:bldP spid="128" grpId="0"/>
      <p:bldP spid="129" grpId="0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7DD960-F5F5-A5D5-D0FC-C8D74421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F3E0CD7E-168C-FEE4-52AC-14CA979216FD}"/>
              </a:ext>
            </a:extLst>
          </p:cNvPr>
          <p:cNvSpPr/>
          <p:nvPr/>
        </p:nvSpPr>
        <p:spPr>
          <a:xfrm>
            <a:off x="2221523" y="398683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? = 60 </a:t>
            </a:r>
          </a:p>
        </p:txBody>
      </p:sp>
      <p:graphicFrame>
        <p:nvGraphicFramePr>
          <p:cNvPr id="117" name="Table 116">
            <a:extLst>
              <a:ext uri="{FF2B5EF4-FFF2-40B4-BE49-F238E27FC236}">
                <a16:creationId xmlns:a16="http://schemas.microsoft.com/office/drawing/2014/main" id="{23A6543B-1F7E-2153-F922-5DE32B340C6B}"/>
              </a:ext>
            </a:extLst>
          </p:cNvPr>
          <p:cNvGraphicFramePr>
            <a:graphicFrameLocks noGrp="1"/>
          </p:cNvGraphicFramePr>
          <p:nvPr/>
        </p:nvGraphicFramePr>
        <p:xfrm>
          <a:off x="1128294" y="2911836"/>
          <a:ext cx="703413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13">
                  <a:extLst>
                    <a:ext uri="{9D8B030D-6E8A-4147-A177-3AD203B41FA5}">
                      <a16:colId xmlns:a16="http://schemas.microsoft.com/office/drawing/2014/main" val="3569577131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941224664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42711369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6006372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85563025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271838690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590394619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797955623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010527446"/>
                    </a:ext>
                  </a:extLst>
                </a:gridCol>
                <a:gridCol w="703413">
                  <a:extLst>
                    <a:ext uri="{9D8B030D-6E8A-4147-A177-3AD203B41FA5}">
                      <a16:colId xmlns:a16="http://schemas.microsoft.com/office/drawing/2014/main" val="1361175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219055"/>
                  </a:ext>
                </a:extLst>
              </a:tr>
            </a:tbl>
          </a:graphicData>
        </a:graphic>
      </p:graphicFrame>
      <p:sp>
        <p:nvSpPr>
          <p:cNvPr id="118" name="Left Brace 117">
            <a:extLst>
              <a:ext uri="{FF2B5EF4-FFF2-40B4-BE49-F238E27FC236}">
                <a16:creationId xmlns:a16="http://schemas.microsoft.com/office/drawing/2014/main" id="{D70FD8EE-03D9-5B0B-6355-C51090DD40FD}"/>
              </a:ext>
            </a:extLst>
          </p:cNvPr>
          <p:cNvSpPr/>
          <p:nvPr/>
        </p:nvSpPr>
        <p:spPr>
          <a:xfrm rot="5400000">
            <a:off x="4390631" y="-966938"/>
            <a:ext cx="509451" cy="703413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04E3516-C7C6-1FF9-55AE-EF847221BAA1}"/>
              </a:ext>
            </a:extLst>
          </p:cNvPr>
          <p:cNvSpPr txBox="1"/>
          <p:nvPr/>
        </p:nvSpPr>
        <p:spPr>
          <a:xfrm>
            <a:off x="4462928" y="1851525"/>
            <a:ext cx="169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F342E6-57F0-DA9F-1B8F-B5BAEC0ED993}"/>
              </a:ext>
            </a:extLst>
          </p:cNvPr>
          <p:cNvSpPr txBox="1"/>
          <p:nvPr/>
        </p:nvSpPr>
        <p:spPr>
          <a:xfrm>
            <a:off x="901912" y="3855234"/>
            <a:ext cx="114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ABF6A096-3722-5793-7C6B-1B476AF1EFB7}"/>
              </a:ext>
            </a:extLst>
          </p:cNvPr>
          <p:cNvSpPr/>
          <p:nvPr/>
        </p:nvSpPr>
        <p:spPr>
          <a:xfrm rot="5400000">
            <a:off x="1381159" y="3395953"/>
            <a:ext cx="184943" cy="69067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75D984-A18E-5873-554D-BAF9DEB4A27C}"/>
              </a:ext>
            </a:extLst>
          </p:cNvPr>
          <p:cNvSpPr txBox="1"/>
          <p:nvPr/>
        </p:nvSpPr>
        <p:spPr>
          <a:xfrm>
            <a:off x="4232869" y="1803739"/>
            <a:ext cx="824973" cy="46166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600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7FA7BF9-77DC-436E-9568-BB1ED39685D9}"/>
              </a:ext>
            </a:extLst>
          </p:cNvPr>
          <p:cNvSpPr txBox="1"/>
          <p:nvPr/>
        </p:nvSpPr>
        <p:spPr>
          <a:xfrm>
            <a:off x="2861120" y="4755292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One part is _______</a:t>
            </a:r>
          </a:p>
          <a:p>
            <a:endParaRPr lang="en-GB" sz="32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CBF56A4-4511-76C4-C470-2EBB825B7320}"/>
              </a:ext>
            </a:extLst>
          </p:cNvPr>
          <p:cNvSpPr txBox="1"/>
          <p:nvPr/>
        </p:nvSpPr>
        <p:spPr>
          <a:xfrm>
            <a:off x="2861120" y="5920708"/>
            <a:ext cx="501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whole is _______</a:t>
            </a:r>
          </a:p>
          <a:p>
            <a:endParaRPr lang="en-GB" sz="3200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4F6A220-83A4-A072-4F09-AFFF08F3071D}"/>
              </a:ext>
            </a:extLst>
          </p:cNvPr>
          <p:cNvSpPr/>
          <p:nvPr/>
        </p:nvSpPr>
        <p:spPr>
          <a:xfrm>
            <a:off x="4578227" y="4755292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3F7CBBA-B9EA-D070-2B82-9F44954801FC}"/>
              </a:ext>
            </a:extLst>
          </p:cNvPr>
          <p:cNvSpPr/>
          <p:nvPr/>
        </p:nvSpPr>
        <p:spPr>
          <a:xfrm>
            <a:off x="4691586" y="5920708"/>
            <a:ext cx="208794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600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704EE3F2-A1CF-7F5D-AF66-44AC62902B0B}"/>
              </a:ext>
            </a:extLst>
          </p:cNvPr>
          <p:cNvSpPr/>
          <p:nvPr/>
        </p:nvSpPr>
        <p:spPr>
          <a:xfrm>
            <a:off x="2437394" y="368685"/>
            <a:ext cx="417588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600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60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09013B-AB51-A93A-5825-5E9A2DFB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77E1305F-207A-EDDD-F9C5-37CABA87BE0E}"/>
              </a:ext>
            </a:extLst>
          </p:cNvPr>
          <p:cNvSpPr txBox="1"/>
          <p:nvPr/>
        </p:nvSpPr>
        <p:spPr>
          <a:xfrm>
            <a:off x="901912" y="299600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92C0EC-E619-858A-E1BA-13DAC0A81E40}"/>
              </a:ext>
            </a:extLst>
          </p:cNvPr>
          <p:cNvGrpSpPr/>
          <p:nvPr/>
        </p:nvGrpSpPr>
        <p:grpSpPr>
          <a:xfrm>
            <a:off x="1874893" y="2989684"/>
            <a:ext cx="6250102" cy="482848"/>
            <a:chOff x="1874893" y="3618931"/>
            <a:chExt cx="6250102" cy="4828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2AA286-984F-7B26-ADED-6C5CB462A434}"/>
                </a:ext>
              </a:extLst>
            </p:cNvPr>
            <p:cNvSpPr txBox="1"/>
            <p:nvPr/>
          </p:nvSpPr>
          <p:spPr>
            <a:xfrm>
              <a:off x="1874893" y="362440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C55BFB3-F14D-B3BF-F537-981C3ADBF909}"/>
                </a:ext>
              </a:extLst>
            </p:cNvPr>
            <p:cNvSpPr txBox="1"/>
            <p:nvPr/>
          </p:nvSpPr>
          <p:spPr>
            <a:xfrm>
              <a:off x="2584246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716372-6063-DE72-59C7-018AD539A267}"/>
                </a:ext>
              </a:extLst>
            </p:cNvPr>
            <p:cNvSpPr txBox="1"/>
            <p:nvPr/>
          </p:nvSpPr>
          <p:spPr>
            <a:xfrm>
              <a:off x="3293599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89A53-0D7E-441A-762E-9EA69E88AE17}"/>
                </a:ext>
              </a:extLst>
            </p:cNvPr>
            <p:cNvSpPr txBox="1"/>
            <p:nvPr/>
          </p:nvSpPr>
          <p:spPr>
            <a:xfrm>
              <a:off x="4002952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D498C-43C3-8897-8710-9FBF30F6C0C3}"/>
                </a:ext>
              </a:extLst>
            </p:cNvPr>
            <p:cNvSpPr txBox="1"/>
            <p:nvPr/>
          </p:nvSpPr>
          <p:spPr>
            <a:xfrm>
              <a:off x="4712305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6D66F0-C296-D062-01F1-E05A568ABEC9}"/>
                </a:ext>
              </a:extLst>
            </p:cNvPr>
            <p:cNvSpPr txBox="1"/>
            <p:nvPr/>
          </p:nvSpPr>
          <p:spPr>
            <a:xfrm>
              <a:off x="5421658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F4A70C-BCA7-AC41-C865-65B34F2E8F81}"/>
                </a:ext>
              </a:extLst>
            </p:cNvPr>
            <p:cNvSpPr txBox="1"/>
            <p:nvPr/>
          </p:nvSpPr>
          <p:spPr>
            <a:xfrm>
              <a:off x="6131011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F521FC-F240-BFD4-3C92-1CFD7CF4FEC8}"/>
                </a:ext>
              </a:extLst>
            </p:cNvPr>
            <p:cNvSpPr txBox="1"/>
            <p:nvPr/>
          </p:nvSpPr>
          <p:spPr>
            <a:xfrm>
              <a:off x="7549720" y="3618931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F6E211-AE75-BC9F-DCDA-A446C8B5B207}"/>
                </a:ext>
              </a:extLst>
            </p:cNvPr>
            <p:cNvSpPr txBox="1"/>
            <p:nvPr/>
          </p:nvSpPr>
          <p:spPr>
            <a:xfrm>
              <a:off x="6840364" y="3640114"/>
              <a:ext cx="57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60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39B19F6-083A-02C4-A102-5819FA9CD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4" grpId="0" animBg="1"/>
      <p:bldP spid="128" grpId="0"/>
      <p:bldP spid="129" grpId="0"/>
      <p:bldP spid="130" grpId="0" animBg="1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9920" y="2121890"/>
            <a:ext cx="4121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10% of   ?     = 40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199920" y="3127648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20% of   ?    = 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199920" y="4133406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50% of   ?    = 40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203032" y="2020135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243337" y="3025893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262159" y="4083929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C460D-FE35-E284-C1BA-D90F522EEC5D}"/>
              </a:ext>
            </a:extLst>
          </p:cNvPr>
          <p:cNvSpPr txBox="1"/>
          <p:nvPr/>
        </p:nvSpPr>
        <p:spPr>
          <a:xfrm>
            <a:off x="4864163" y="2105264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10% of   ?    = 20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674FD-BFAB-96E3-5B44-14DFEFDF79D4}"/>
              </a:ext>
            </a:extLst>
          </p:cNvPr>
          <p:cNvSpPr txBox="1"/>
          <p:nvPr/>
        </p:nvSpPr>
        <p:spPr>
          <a:xfrm>
            <a:off x="4864163" y="3111022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20% of   ?    =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39D9FF-BEC4-DAA4-28B8-01CBD6E9E142}"/>
              </a:ext>
            </a:extLst>
          </p:cNvPr>
          <p:cNvSpPr txBox="1"/>
          <p:nvPr/>
        </p:nvSpPr>
        <p:spPr>
          <a:xfrm>
            <a:off x="4864163" y="4116780"/>
            <a:ext cx="412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50% of   ?    = 20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B0A06-9CD9-FC19-D8F0-DB949C8F8CF8}"/>
              </a:ext>
            </a:extLst>
          </p:cNvPr>
          <p:cNvSpPr/>
          <p:nvPr/>
        </p:nvSpPr>
        <p:spPr>
          <a:xfrm>
            <a:off x="6867275" y="2003509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65B0ED-DAB9-77AF-1FEA-DA3B3902EB12}"/>
              </a:ext>
            </a:extLst>
          </p:cNvPr>
          <p:cNvSpPr/>
          <p:nvPr/>
        </p:nvSpPr>
        <p:spPr>
          <a:xfrm>
            <a:off x="6907580" y="3009267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AA5643-BF72-EB29-4FDF-ADB4FB17AA3E}"/>
              </a:ext>
            </a:extLst>
          </p:cNvPr>
          <p:cNvSpPr/>
          <p:nvPr/>
        </p:nvSpPr>
        <p:spPr>
          <a:xfrm>
            <a:off x="6926402" y="4067303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37055" y="2234891"/>
            <a:ext cx="8215764" cy="1139660"/>
            <a:chOff x="2384063" y="1324600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384063" y="1494871"/>
              <a:ext cx="8215764" cy="8467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 answer is 100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584377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44CDA-B581-F943-2AF2-12E86AA5CBDB}"/>
              </a:ext>
            </a:extLst>
          </p:cNvPr>
          <p:cNvSpPr/>
          <p:nvPr/>
        </p:nvSpPr>
        <p:spPr>
          <a:xfrm>
            <a:off x="2996555" y="1266756"/>
            <a:ext cx="4175889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10% of ? = 10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C75F45-E153-279E-8766-E9E827583CC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1462</TotalTime>
  <Words>156</Words>
  <Application>Microsoft Office PowerPoint</Application>
  <PresentationFormat>On-screen Show (4:3)</PresentationFormat>
  <Paragraphs>60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2026-02-10T21:55:32Z</dcterms:modified>
  <cp:category/>
</cp:coreProperties>
</file>