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80" r:id="rId4"/>
    <p:sldId id="294" r:id="rId5"/>
    <p:sldId id="29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34E74C-42A3-D05C-7372-39207D1D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8851" y="1976475"/>
            <a:ext cx="4247540" cy="387190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27714" y="62923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3517C-BA8F-9D1B-D209-A62ADAD83FA0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Missing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248560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EFD754A0-739A-7721-2C9A-BDF56582B679}"/>
              </a:ext>
            </a:extLst>
          </p:cNvPr>
          <p:cNvGraphicFramePr>
            <a:graphicFrameLocks noGrp="1"/>
          </p:cNvGraphicFramePr>
          <p:nvPr/>
        </p:nvGraphicFramePr>
        <p:xfrm>
          <a:off x="1137659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D39637D-69DA-5F0C-F467-2EF77F397E8E}"/>
              </a:ext>
            </a:extLst>
          </p:cNvPr>
          <p:cNvSpPr txBox="1"/>
          <p:nvPr/>
        </p:nvSpPr>
        <p:spPr>
          <a:xfrm>
            <a:off x="118681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F8B6A-0A30-CDE8-DAE7-B458190E836E}"/>
              </a:ext>
            </a:extLst>
          </p:cNvPr>
          <p:cNvSpPr txBox="1"/>
          <p:nvPr/>
        </p:nvSpPr>
        <p:spPr>
          <a:xfrm>
            <a:off x="415544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58108F-2989-B4E8-0FD8-6259C9015067}"/>
              </a:ext>
            </a:extLst>
          </p:cNvPr>
          <p:cNvSpPr txBox="1"/>
          <p:nvPr/>
        </p:nvSpPr>
        <p:spPr>
          <a:xfrm>
            <a:off x="192897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C28731-DD0E-2FD1-3C01-57315FDB546F}"/>
              </a:ext>
            </a:extLst>
          </p:cNvPr>
          <p:cNvSpPr txBox="1"/>
          <p:nvPr/>
        </p:nvSpPr>
        <p:spPr>
          <a:xfrm>
            <a:off x="341328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3534AE-5792-2D01-1212-2C5F38BE9C17}"/>
              </a:ext>
            </a:extLst>
          </p:cNvPr>
          <p:cNvSpPr txBox="1"/>
          <p:nvPr/>
        </p:nvSpPr>
        <p:spPr>
          <a:xfrm>
            <a:off x="267113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BADAA3-1725-BDC1-52C6-23A418A94E68}"/>
              </a:ext>
            </a:extLst>
          </p:cNvPr>
          <p:cNvSpPr txBox="1"/>
          <p:nvPr/>
        </p:nvSpPr>
        <p:spPr>
          <a:xfrm>
            <a:off x="489760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ADADB2-3C90-9782-08D4-CDA3E14BE6E4}"/>
              </a:ext>
            </a:extLst>
          </p:cNvPr>
          <p:cNvSpPr txBox="1"/>
          <p:nvPr/>
        </p:nvSpPr>
        <p:spPr>
          <a:xfrm>
            <a:off x="563976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90753F-CA2E-2F3E-FE64-82979ED6AF4A}"/>
              </a:ext>
            </a:extLst>
          </p:cNvPr>
          <p:cNvSpPr txBox="1"/>
          <p:nvPr/>
        </p:nvSpPr>
        <p:spPr>
          <a:xfrm>
            <a:off x="638192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3BB44F-E9C6-306F-F6D7-CD8196959DD5}"/>
              </a:ext>
            </a:extLst>
          </p:cNvPr>
          <p:cNvSpPr txBox="1"/>
          <p:nvPr/>
        </p:nvSpPr>
        <p:spPr>
          <a:xfrm>
            <a:off x="712408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35873B-3EEE-5BE8-6808-9694C1D7B75A}"/>
              </a:ext>
            </a:extLst>
          </p:cNvPr>
          <p:cNvSpPr txBox="1"/>
          <p:nvPr/>
        </p:nvSpPr>
        <p:spPr>
          <a:xfrm>
            <a:off x="7836440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DF43DE9-F93D-633D-93D7-E61EFA1B6018}"/>
              </a:ext>
            </a:extLst>
          </p:cNvPr>
          <p:cNvGrpSpPr/>
          <p:nvPr/>
        </p:nvGrpSpPr>
        <p:grpSpPr>
          <a:xfrm flipH="1">
            <a:off x="1454487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27C643C4-0B24-944B-9FF6-5132182AE91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1AC025-6F34-EAAF-B16E-F0BAF3EEEB7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6B28F0-7320-23E0-1528-C1CA465BD164}"/>
              </a:ext>
            </a:extLst>
          </p:cNvPr>
          <p:cNvGrpSpPr/>
          <p:nvPr/>
        </p:nvGrpSpPr>
        <p:grpSpPr>
          <a:xfrm flipH="1">
            <a:off x="2212651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80D80A2C-8E2C-20C7-3C8D-6C94D96023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21AB34D-07CC-C1A2-959D-B2FE676D621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C7C0BA-3E3E-A707-5DF3-61DD3C6B1A6A}"/>
              </a:ext>
            </a:extLst>
          </p:cNvPr>
          <p:cNvGrpSpPr/>
          <p:nvPr/>
        </p:nvGrpSpPr>
        <p:grpSpPr>
          <a:xfrm flipH="1">
            <a:off x="2970815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EC388EC2-7100-AB72-3190-A63084F8891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E289594-41DD-FB98-EB79-04A21A43301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0C0949-5EC1-0B52-3374-02005876F516}"/>
              </a:ext>
            </a:extLst>
          </p:cNvPr>
          <p:cNvGrpSpPr/>
          <p:nvPr/>
        </p:nvGrpSpPr>
        <p:grpSpPr>
          <a:xfrm flipH="1">
            <a:off x="5245307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3A7820B0-586A-1E8A-1660-0660C03B42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879ECE5-FA39-B875-6655-9CDB079B6EB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08DAD6-9EC3-8699-1F53-DC38B1D4E91B}"/>
              </a:ext>
            </a:extLst>
          </p:cNvPr>
          <p:cNvGrpSpPr/>
          <p:nvPr/>
        </p:nvGrpSpPr>
        <p:grpSpPr>
          <a:xfrm flipH="1">
            <a:off x="3728979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46D0C80E-C54C-19CD-934B-A888E50F82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C95D92-BDEF-D2D5-2123-C7D63A6264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B2EA193-ACD2-2FEA-C906-05F9F94BD009}"/>
              </a:ext>
            </a:extLst>
          </p:cNvPr>
          <p:cNvGrpSpPr/>
          <p:nvPr/>
        </p:nvGrpSpPr>
        <p:grpSpPr>
          <a:xfrm flipH="1">
            <a:off x="4487143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673B2E8-18CD-A8C7-8315-6F3E9431354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B026FD4-0359-324E-AB5E-21EBD18363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C42001-BEA7-671C-77DE-E39E500607AA}"/>
              </a:ext>
            </a:extLst>
          </p:cNvPr>
          <p:cNvGrpSpPr/>
          <p:nvPr/>
        </p:nvGrpSpPr>
        <p:grpSpPr>
          <a:xfrm flipH="1">
            <a:off x="6003471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105BDA98-6CE2-1A3D-943C-2277148449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49CD540-0186-4995-AB5E-51A0317F59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DCA07FC-3344-8961-636E-6B4DC744EEE2}"/>
              </a:ext>
            </a:extLst>
          </p:cNvPr>
          <p:cNvGrpSpPr/>
          <p:nvPr/>
        </p:nvGrpSpPr>
        <p:grpSpPr>
          <a:xfrm flipH="1">
            <a:off x="6761635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4DA36C87-5860-C169-CD3A-002E0FAA12D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260910E-3E29-FEF1-F5EB-C24F7BA35C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C59A06-8DCE-20AD-2A76-BEC3BB882A63}"/>
              </a:ext>
            </a:extLst>
          </p:cNvPr>
          <p:cNvGrpSpPr/>
          <p:nvPr/>
        </p:nvGrpSpPr>
        <p:grpSpPr>
          <a:xfrm flipH="1">
            <a:off x="7519797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2A960F3C-0F83-6A21-6767-C3A101ED67A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AF90E3-A3BF-7D84-4622-D6C7C906E1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6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81208" y="42903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2 × ___ = 14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609FCD-AEF4-0FB5-2E5F-1BD2C520EC47}"/>
              </a:ext>
            </a:extLst>
          </p:cNvPr>
          <p:cNvGrpSpPr/>
          <p:nvPr/>
        </p:nvGrpSpPr>
        <p:grpSpPr>
          <a:xfrm>
            <a:off x="1924029" y="1487206"/>
            <a:ext cx="5874831" cy="1903166"/>
            <a:chOff x="5316679" y="3831833"/>
            <a:chExt cx="3401216" cy="147146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51F1E4-86F6-F4C3-ED78-0FBBFE680BF3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53A674-843D-DD5D-D039-57966F952B57}"/>
                </a:ext>
              </a:extLst>
            </p:cNvPr>
            <p:cNvSpPr/>
            <p:nvPr/>
          </p:nvSpPr>
          <p:spPr>
            <a:xfrm>
              <a:off x="6511866" y="3831833"/>
              <a:ext cx="851409" cy="713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7D5863-F46F-EEC9-230A-648CD8DD0455}"/>
                </a:ext>
              </a:extLst>
            </p:cNvPr>
            <p:cNvGrpSpPr/>
            <p:nvPr/>
          </p:nvGrpSpPr>
          <p:grpSpPr>
            <a:xfrm>
              <a:off x="5316679" y="4379963"/>
              <a:ext cx="1620889" cy="923330"/>
              <a:chOff x="5348076" y="4394526"/>
              <a:chExt cx="1620891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5ED5022-8763-566C-3EFC-491D8B735076}"/>
                  </a:ext>
                </a:extLst>
              </p:cNvPr>
              <p:cNvSpPr/>
              <p:nvPr/>
            </p:nvSpPr>
            <p:spPr>
              <a:xfrm>
                <a:off x="5348076" y="4527041"/>
                <a:ext cx="1620891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19571B-AF78-F271-D1BC-712697341423}"/>
                  </a:ext>
                </a:extLst>
              </p:cNvPr>
              <p:cNvSpPr/>
              <p:nvPr/>
            </p:nvSpPr>
            <p:spPr>
              <a:xfrm>
                <a:off x="5657598" y="439452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D387D38-4A13-B683-1B2E-164EA223E206}"/>
                </a:ext>
              </a:extLst>
            </p:cNvPr>
            <p:cNvGrpSpPr/>
            <p:nvPr/>
          </p:nvGrpSpPr>
          <p:grpSpPr>
            <a:xfrm>
              <a:off x="6937569" y="4398360"/>
              <a:ext cx="1780326" cy="713886"/>
              <a:chOff x="4128192" y="4412923"/>
              <a:chExt cx="1780328" cy="713886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9F70EA2-F3DD-9631-70F1-282F1A8D90E8}"/>
                  </a:ext>
                </a:extLst>
              </p:cNvPr>
              <p:cNvSpPr/>
              <p:nvPr/>
            </p:nvSpPr>
            <p:spPr>
              <a:xfrm>
                <a:off x="4128192" y="4527041"/>
                <a:ext cx="168788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0FB9E33-0D3B-0EF6-5EA7-7E28A72A9CDB}"/>
                  </a:ext>
                </a:extLst>
              </p:cNvPr>
              <p:cNvSpPr/>
              <p:nvPr/>
            </p:nvSpPr>
            <p:spPr>
              <a:xfrm>
                <a:off x="4128193" y="4412923"/>
                <a:ext cx="1780327" cy="713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8B53E29-C777-6E85-EEBF-1A7102F6CE7E}"/>
              </a:ext>
            </a:extLst>
          </p:cNvPr>
          <p:cNvGrpSpPr/>
          <p:nvPr/>
        </p:nvGrpSpPr>
        <p:grpSpPr>
          <a:xfrm>
            <a:off x="1924033" y="1421132"/>
            <a:ext cx="5715152" cy="1788237"/>
            <a:chOff x="6887912" y="1386237"/>
            <a:chExt cx="5715152" cy="178823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685FAFB-9816-D822-9FCA-4979A431AF23}"/>
                </a:ext>
              </a:extLst>
            </p:cNvPr>
            <p:cNvSpPr/>
            <p:nvPr/>
          </p:nvSpPr>
          <p:spPr>
            <a:xfrm>
              <a:off x="6887912" y="1554048"/>
              <a:ext cx="5715151" cy="775732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34A76D-6BD0-3B1C-9217-955566D4C340}"/>
                </a:ext>
              </a:extLst>
            </p:cNvPr>
            <p:cNvSpPr/>
            <p:nvPr/>
          </p:nvSpPr>
          <p:spPr>
            <a:xfrm>
              <a:off x="8962881" y="1386237"/>
              <a:ext cx="147061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6A6F80D-DFC9-E434-A402-4051705CB874}"/>
                </a:ext>
              </a:extLst>
            </p:cNvPr>
            <p:cNvSpPr/>
            <p:nvPr/>
          </p:nvSpPr>
          <p:spPr>
            <a:xfrm>
              <a:off x="6887912" y="2353595"/>
              <a:ext cx="2915307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C69FA2C-99BB-3F25-0BE4-0473251C10D9}"/>
                </a:ext>
              </a:extLst>
            </p:cNvPr>
            <p:cNvSpPr/>
            <p:nvPr/>
          </p:nvSpPr>
          <p:spPr>
            <a:xfrm>
              <a:off x="7629874" y="2194460"/>
              <a:ext cx="147061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C74613D3-EEC6-2717-DBAC-32C83BF1C68A}"/>
                </a:ext>
              </a:extLst>
            </p:cNvPr>
            <p:cNvSpPr/>
            <p:nvPr/>
          </p:nvSpPr>
          <p:spPr>
            <a:xfrm>
              <a:off x="9803219" y="2353595"/>
              <a:ext cx="2799845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71BFD37-A298-A05B-914F-C8592C8D40E0}"/>
                </a:ext>
              </a:extLst>
            </p:cNvPr>
            <p:cNvSpPr/>
            <p:nvPr/>
          </p:nvSpPr>
          <p:spPr>
            <a:xfrm>
              <a:off x="10582460" y="2251144"/>
              <a:ext cx="147061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F0EE19-13F7-B0E4-AD0A-1AD04AEF6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25" y="1174700"/>
            <a:ext cx="9144000" cy="6096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D372A1A-6C89-200C-73A3-651681615640}"/>
              </a:ext>
            </a:extLst>
          </p:cNvPr>
          <p:cNvGrpSpPr/>
          <p:nvPr/>
        </p:nvGrpSpPr>
        <p:grpSpPr>
          <a:xfrm>
            <a:off x="2482417" y="4106298"/>
            <a:ext cx="4935569" cy="1039732"/>
            <a:chOff x="2482417" y="4106298"/>
            <a:chExt cx="4935569" cy="10397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5B81A0-E3AC-FE32-53BE-779BDEBD1D3F}"/>
                </a:ext>
              </a:extLst>
            </p:cNvPr>
            <p:cNvSpPr/>
            <p:nvPr/>
          </p:nvSpPr>
          <p:spPr>
            <a:xfrm>
              <a:off x="2482417" y="4106298"/>
              <a:ext cx="11550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8C2A96-CD50-9161-FC99-DA7B78C25240}"/>
                </a:ext>
              </a:extLst>
            </p:cNvPr>
            <p:cNvSpPr/>
            <p:nvPr/>
          </p:nvSpPr>
          <p:spPr>
            <a:xfrm>
              <a:off x="6262921" y="4222700"/>
              <a:ext cx="11550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BEC92E1-DFFB-85DF-0FC9-AC3FDA9CE1C9}"/>
              </a:ext>
            </a:extLst>
          </p:cNvPr>
          <p:cNvSpPr/>
          <p:nvPr/>
        </p:nvSpPr>
        <p:spPr>
          <a:xfrm>
            <a:off x="1622435" y="2657077"/>
            <a:ext cx="63613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? = 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7234B42-5DBD-9849-715B-52BABFB90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430" y="2240538"/>
            <a:ext cx="2321112" cy="21158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581"/>
                <a:gd name="adj2" fmla="val 9818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If 2 × ? = 8, then ? = 8</a:t>
              </a:r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344722" y="3827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127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53</cp:revision>
  <dcterms:created xsi:type="dcterms:W3CDTF">2013-01-27T09:14:16Z</dcterms:created>
  <dcterms:modified xsi:type="dcterms:W3CDTF">2026-01-15T09:25:40Z</dcterms:modified>
  <cp:category/>
</cp:coreProperties>
</file>