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8" r:id="rId3"/>
    <p:sldId id="289" r:id="rId4"/>
    <p:sldId id="287" r:id="rId5"/>
    <p:sldId id="29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6637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0F0381EC-BD1D-A54B-48D5-F7B1E04D3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251" y="2826448"/>
            <a:ext cx="3271518" cy="350351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31772" y="63794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F4DA2A2-F3CB-FFD2-32C9-241897D195A0}"/>
              </a:ext>
            </a:extLst>
          </p:cNvPr>
          <p:cNvSpPr txBox="1"/>
          <p:nvPr/>
        </p:nvSpPr>
        <p:spPr>
          <a:xfrm>
            <a:off x="2088299" y="964708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X4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41F327-82DB-45DA-BB67-0C51A2454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61" y="1157494"/>
            <a:ext cx="9144000" cy="609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E5116D8-FBB3-4A41-084E-51D5B6DA7807}"/>
              </a:ext>
            </a:extLst>
          </p:cNvPr>
          <p:cNvSpPr/>
          <p:nvPr/>
        </p:nvSpPr>
        <p:spPr>
          <a:xfrm>
            <a:off x="1342089" y="5404967"/>
            <a:ext cx="6599917" cy="144655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4400" dirty="0"/>
          </a:p>
          <a:p>
            <a:pPr algn="ctr"/>
            <a:endParaRPr lang="en-GB" sz="44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AF363F-FA42-19F5-C2A2-B92F15B7AF13}"/>
              </a:ext>
            </a:extLst>
          </p:cNvPr>
          <p:cNvGrpSpPr/>
          <p:nvPr/>
        </p:nvGrpSpPr>
        <p:grpSpPr>
          <a:xfrm>
            <a:off x="1844969" y="3952565"/>
            <a:ext cx="5347682" cy="727561"/>
            <a:chOff x="1844969" y="3952565"/>
            <a:chExt cx="5347682" cy="72756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B8549AC-0C6A-B60E-1C0F-842A53A69690}"/>
                </a:ext>
              </a:extLst>
            </p:cNvPr>
            <p:cNvSpPr/>
            <p:nvPr/>
          </p:nvSpPr>
          <p:spPr>
            <a:xfrm>
              <a:off x="1844969" y="3972240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B1BC3D-4F00-C5F8-7C4D-9DD491B18A13}"/>
                </a:ext>
              </a:extLst>
            </p:cNvPr>
            <p:cNvSpPr/>
            <p:nvPr/>
          </p:nvSpPr>
          <p:spPr>
            <a:xfrm>
              <a:off x="3354339" y="3972240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005A9E9-EE91-B6A8-0E9D-B34DF64E3609}"/>
                </a:ext>
              </a:extLst>
            </p:cNvPr>
            <p:cNvSpPr/>
            <p:nvPr/>
          </p:nvSpPr>
          <p:spPr>
            <a:xfrm>
              <a:off x="4863709" y="3972240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693CB7E-0454-7EA6-9993-C9601FC46FEA}"/>
                </a:ext>
              </a:extLst>
            </p:cNvPr>
            <p:cNvSpPr/>
            <p:nvPr/>
          </p:nvSpPr>
          <p:spPr>
            <a:xfrm>
              <a:off x="6373078" y="3952565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75AA2-B270-6D3F-D3B8-C24CB77E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75A3A70-3606-433E-B64F-F0F56FF7F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CBB0A4-B2DC-3CFC-C7EC-5A902D43CF68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019A6D-85D7-7674-8F12-A8947E85C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37AFF16E-13BB-F001-BB5D-4BE3B70A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4B9F885-791C-D6A3-5B67-F0B5F40C5755}"/>
              </a:ext>
            </a:extLst>
          </p:cNvPr>
          <p:cNvGrpSpPr/>
          <p:nvPr/>
        </p:nvGrpSpPr>
        <p:grpSpPr>
          <a:xfrm>
            <a:off x="344129" y="1316385"/>
            <a:ext cx="9144000" cy="6096000"/>
            <a:chOff x="344129" y="1316385"/>
            <a:chExt cx="9144000" cy="6096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A34DE26-8FA4-9330-9102-6AED7981E920}"/>
                </a:ext>
              </a:extLst>
            </p:cNvPr>
            <p:cNvGrpSpPr/>
            <p:nvPr/>
          </p:nvGrpSpPr>
          <p:grpSpPr>
            <a:xfrm>
              <a:off x="344129" y="1316385"/>
              <a:ext cx="9144000" cy="6096000"/>
              <a:chOff x="2670019" y="1312283"/>
              <a:chExt cx="9144000" cy="6096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1B53C24-FF17-1D47-BEB2-810DBA26B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0019" y="1312283"/>
                <a:ext cx="9144000" cy="6096000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F5DAAA9-FEDE-8933-C105-BB66356CCEA5}"/>
                  </a:ext>
                </a:extLst>
              </p:cNvPr>
              <p:cNvSpPr/>
              <p:nvPr/>
            </p:nvSpPr>
            <p:spPr>
              <a:xfrm>
                <a:off x="9927147" y="3170307"/>
                <a:ext cx="1403276" cy="1446550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GB" sz="4400" dirty="0"/>
              </a:p>
              <a:p>
                <a:pPr algn="ctr"/>
                <a:endParaRPr lang="en-GB" sz="4400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4E1D9D-1831-698B-48A9-169736A2AB52}"/>
                </a:ext>
              </a:extLst>
            </p:cNvPr>
            <p:cNvSpPr/>
            <p:nvPr/>
          </p:nvSpPr>
          <p:spPr>
            <a:xfrm>
              <a:off x="3532202" y="2880462"/>
              <a:ext cx="220225" cy="7011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GB" sz="9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A0DEED-510B-FC89-BDBE-9A60C23A22A8}"/>
              </a:ext>
            </a:extLst>
          </p:cNvPr>
          <p:cNvGrpSpPr/>
          <p:nvPr/>
        </p:nvGrpSpPr>
        <p:grpSpPr>
          <a:xfrm>
            <a:off x="892654" y="3897684"/>
            <a:ext cx="6563167" cy="741986"/>
            <a:chOff x="892654" y="3897684"/>
            <a:chExt cx="6563167" cy="74198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6633312-4509-A690-982F-B5A3BC37D497}"/>
                </a:ext>
              </a:extLst>
            </p:cNvPr>
            <p:cNvGrpSpPr/>
            <p:nvPr/>
          </p:nvGrpSpPr>
          <p:grpSpPr>
            <a:xfrm>
              <a:off x="892654" y="3922041"/>
              <a:ext cx="1784582" cy="717629"/>
              <a:chOff x="1787390" y="3912204"/>
              <a:chExt cx="1784582" cy="71762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BFE6ABC-932D-4350-9DEF-343FE7B49C22}"/>
                  </a:ext>
                </a:extLst>
              </p:cNvPr>
              <p:cNvSpPr/>
              <p:nvPr/>
            </p:nvSpPr>
            <p:spPr>
              <a:xfrm>
                <a:off x="1787390" y="3921947"/>
                <a:ext cx="81957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4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8DD9F81-CDFD-6644-27B7-9D0900F3D416}"/>
                  </a:ext>
                </a:extLst>
              </p:cNvPr>
              <p:cNvSpPr/>
              <p:nvPr/>
            </p:nvSpPr>
            <p:spPr>
              <a:xfrm>
                <a:off x="2752399" y="3912204"/>
                <a:ext cx="81957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4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4FEE3B0-9174-BFC3-FA07-CDC220F66761}"/>
                </a:ext>
              </a:extLst>
            </p:cNvPr>
            <p:cNvGrpSpPr/>
            <p:nvPr/>
          </p:nvGrpSpPr>
          <p:grpSpPr>
            <a:xfrm>
              <a:off x="2787418" y="3907427"/>
              <a:ext cx="1784582" cy="717629"/>
              <a:chOff x="1787390" y="3912204"/>
              <a:chExt cx="1784582" cy="71762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AC2D3D-3DE2-772A-F7B4-0AEF91014BED}"/>
                  </a:ext>
                </a:extLst>
              </p:cNvPr>
              <p:cNvSpPr/>
              <p:nvPr/>
            </p:nvSpPr>
            <p:spPr>
              <a:xfrm>
                <a:off x="1787390" y="3921947"/>
                <a:ext cx="81957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4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F65829-B2C5-A171-0F7A-F8A9C15D45D2}"/>
                  </a:ext>
                </a:extLst>
              </p:cNvPr>
              <p:cNvSpPr/>
              <p:nvPr/>
            </p:nvSpPr>
            <p:spPr>
              <a:xfrm>
                <a:off x="2752399" y="3912204"/>
                <a:ext cx="81957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4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9F1C21-A0EA-9683-79CD-0867D65FFEE6}"/>
                </a:ext>
              </a:extLst>
            </p:cNvPr>
            <p:cNvGrpSpPr/>
            <p:nvPr/>
          </p:nvGrpSpPr>
          <p:grpSpPr>
            <a:xfrm>
              <a:off x="4717436" y="3897684"/>
              <a:ext cx="1784582" cy="717629"/>
              <a:chOff x="1787390" y="3912204"/>
              <a:chExt cx="1784582" cy="71762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C8C2F1-5007-BF46-8473-F071CA3667A9}"/>
                  </a:ext>
                </a:extLst>
              </p:cNvPr>
              <p:cNvSpPr/>
              <p:nvPr/>
            </p:nvSpPr>
            <p:spPr>
              <a:xfrm>
                <a:off x="1787390" y="3921947"/>
                <a:ext cx="81957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4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5534BF-C816-23E7-839D-D14FF9EFD58A}"/>
                  </a:ext>
                </a:extLst>
              </p:cNvPr>
              <p:cNvSpPr/>
              <p:nvPr/>
            </p:nvSpPr>
            <p:spPr>
              <a:xfrm>
                <a:off x="2752399" y="3912204"/>
                <a:ext cx="81957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4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D9A799-09AD-2C55-99AE-C83D6A0C26F8}"/>
                </a:ext>
              </a:extLst>
            </p:cNvPr>
            <p:cNvSpPr/>
            <p:nvPr/>
          </p:nvSpPr>
          <p:spPr>
            <a:xfrm>
              <a:off x="6636248" y="3922041"/>
              <a:ext cx="8195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5F27BB8-714F-13B1-C76A-5C0B1BCCB577}"/>
              </a:ext>
            </a:extLst>
          </p:cNvPr>
          <p:cNvSpPr/>
          <p:nvPr/>
        </p:nvSpPr>
        <p:spPr>
          <a:xfrm>
            <a:off x="484225" y="5212951"/>
            <a:ext cx="7712119" cy="144655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4400" dirty="0"/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8188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408903" y="1356866"/>
            <a:ext cx="7275871" cy="1432675"/>
            <a:chOff x="2998838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72415"/>
                <a:gd name="adj2" fmla="val 913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98838" y="1490627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x 11 = 4 x 10 + 10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15149" y="3651372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  <a:r>
              <a:rPr lang="en-GB" sz="4400" b="1" dirty="0"/>
              <a:t>What mistake did Novice make?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926</TotalTime>
  <Words>133</Words>
  <Application>Microsoft Office PowerPoint</Application>
  <PresentationFormat>On-screen Show 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60</cp:revision>
  <dcterms:created xsi:type="dcterms:W3CDTF">2013-01-27T09:14:16Z</dcterms:created>
  <dcterms:modified xsi:type="dcterms:W3CDTF">2026-01-26T08:06:05Z</dcterms:modified>
  <cp:category/>
</cp:coreProperties>
</file>