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86" r:id="rId4"/>
    <p:sldId id="279" r:id="rId5"/>
    <p:sldId id="275" r:id="rId6"/>
    <p:sldId id="28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holding cards&#10;&#10;AI-generated content may be incorrect.">
            <a:extLst>
              <a:ext uri="{FF2B5EF4-FFF2-40B4-BE49-F238E27FC236}">
                <a16:creationId xmlns:a16="http://schemas.microsoft.com/office/drawing/2014/main" id="{0F0381EC-BD1D-A54B-48D5-F7B1E04D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21" y="2927874"/>
            <a:ext cx="3271518" cy="350351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66456" y="643384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8ED0B1C-6480-FF2A-0C2B-745E83A5861F}"/>
              </a:ext>
            </a:extLst>
          </p:cNvPr>
          <p:cNvSpPr txBox="1"/>
          <p:nvPr/>
        </p:nvSpPr>
        <p:spPr>
          <a:xfrm>
            <a:off x="1946783" y="775551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X12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D990489-E77E-C1D2-68E0-4E8DD5C76781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199499-1FE2-ADFC-B7BD-E6509A3A7710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5F60C2-3012-8303-7BC9-25F9971D63D5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D3513-4563-405F-DC00-7FBA6463DB05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E9D6B-0F45-75E8-AF7A-6204249F530C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BF283-2EA9-EECA-476F-9428DCD1594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87653-B08D-2444-B0AE-91D6A4673C6C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5FBF10-8C4F-974F-3D07-34EC321869A0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50FCB-14B0-92AA-009A-A11D8A5CEFF4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FF24-2978-5312-0EE3-0F644C23F7CB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0FE017-0BA5-4946-A9C7-B2BF826EF1EA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C456E-BA9C-5CC9-8751-17EB38D3B7F3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21420-237D-B4F1-22E3-C176F8AC67E2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3D38C765-CA1A-9311-F66B-B1F3781AAD2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B17468-44E6-21BF-E495-3AC0BA7706B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EC700-02C7-AEA2-6B53-474769CB65C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16738971-F61F-255E-05BB-164A9F46030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1D1C4A-A10B-AD3D-7341-E8C9EBDB0E1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3B90E6-FDD9-EA91-F138-1C4E6F9F93B3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382C0474-12F3-298F-3E6A-8206FC928C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63EBE6-C6F9-3F6C-560F-8C808F5A63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2C232E-EFF1-0451-4877-1ECE4883FA30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F16FC03B-BEB1-359F-6747-935BB15A64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66F70-2E3A-3C16-5677-0CAFBB1058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A89BF5-B621-11AA-41C0-2EA135596FA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AAF1E300-7CEC-D8F4-2922-D95248240B1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017474-AC30-CFB8-2F76-12ABD8167B9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A49A1-86B4-CDF6-FC2B-E744C06E149B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88953DDB-C022-6758-550C-400E3A3AC2A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DA2A03-16BC-0224-DD47-85309F3B1B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05CA44-5A4D-829C-8246-836DF9118DA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D54A22C8-5E7A-5466-E543-C1D499008DD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33339D-E107-2DF1-B053-4D727922BC7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28F322-15C8-0D7D-D2E6-AD38AF4F8D6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C45B3381-DFC3-A08B-743E-564C458465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A60473-7393-E884-63F3-14C046CD5ED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79569-DA5B-F501-CBDB-759B81F5E9B5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5A24945B-5FA0-7F8B-51D5-96B4744C89A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856A9A-1391-C06E-B561-64DA1B52292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0CE2680F-46F0-2D99-B6F8-E1E024F12797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F906C92-255D-46FD-5671-B2C3035FCD61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BE5F56-B1D9-91D4-4B30-789F635CF5E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2E2E0469-9AF6-9984-3628-0F03A5EECF3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5516C71-7D94-51E9-5655-15B31B819E5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2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C6709D8-9BF6-E634-41BC-B5735291F4EE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E235C052-4352-ED85-D538-E15E21FE67C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3009D9-980A-6F78-C39F-844E4FEEC4F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F3D4A7-7B69-EE75-4946-07725FBEA1B6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5B98E3-B9AE-1636-4941-E2E6A71AC44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FDD86A-C54F-6D8B-E3AB-402B70147015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79671B-3920-CD97-7BF1-51166D7FF1F8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DFC81A-C2AE-9B2E-E68C-6AAD50231E98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A380F5-6A15-1B8D-10E3-E6705D17EB7B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6C05EC-AD2D-9EB6-0EA6-A8473FFE35EB}"/>
              </a:ext>
            </a:extLst>
          </p:cNvPr>
          <p:cNvSpPr txBox="1"/>
          <p:nvPr/>
        </p:nvSpPr>
        <p:spPr>
          <a:xfrm>
            <a:off x="6997691" y="2963597"/>
            <a:ext cx="7421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ADC1CE-542A-2E39-6BA6-B3C8B81E7A17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278A2F-35D3-BF8B-EA9E-2253089825AF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62D50B87-E819-7DCB-EFD4-CD0986F113F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B698193-CFEB-D991-38A3-76B1FEB5CA4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E490C3E-3B07-1AC9-BD4A-41C37434DB22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8362B6A3-C1AA-4542-8407-355E7A0CEA4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9B1102-A0AD-18DE-032D-8C8327D1B85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28966DC-5459-42D9-FD0A-38FBAE8B27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907C6667-B294-6248-E2A1-FCB223DD4A3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8867B2E-04B6-C1FF-925E-DA9C3AAA2D0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54B2899-1E3C-F7CD-2F9D-CD9A623792AB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26D0E8F5-4CC5-E355-0561-27B26ED1EF9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5DFEA36-8975-5F32-7581-12FEC18709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C6C215-3AE6-7967-CF56-3BC9513554EA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3A4FA72A-7ED4-9942-875F-AF9A4C08BC9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39A8AA-698B-E70F-6D18-32B6E79A2F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F4778C-5C3A-D4C0-40FA-92A82A12D789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B91FD4FA-0929-16B7-75B0-B51CA57E2CC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4DF0046-D8F6-B12D-C359-30E0B3CD16E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905A01-2C99-AA22-C5E7-4FDC6BFA3CB4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4D7FE390-3851-ABD4-98F7-AF090996E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F9F2AE5-8486-7A99-E434-23C58D9DC6E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D32AB8F-6401-011A-09EB-FD8900A3719A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00D414F9-878E-1457-B7E3-2086DBDDFB2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D94317-9F34-E068-2732-91D7729514E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38725C-97F1-8215-BDE6-C1395F24A87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92D13FFB-ECC2-30C5-35F1-9213EC5A1D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8F7BD9-D84F-60A2-5021-6D823C42D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-12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A9E19559-A206-F599-2232-0CB3CE48CF1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12s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602658" y="411701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4103" y="454234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60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51345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6489" y="1630262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659800" y="273073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96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099989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887793" y="29407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93546" y="451124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12 × ___ = 96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0ABD41-E430-83F1-CB15-6469957EDBF2}"/>
              </a:ext>
            </a:extLst>
          </p:cNvPr>
          <p:cNvGrpSpPr/>
          <p:nvPr/>
        </p:nvGrpSpPr>
        <p:grpSpPr>
          <a:xfrm>
            <a:off x="682603" y="1438974"/>
            <a:ext cx="7826279" cy="1575274"/>
            <a:chOff x="691366" y="1442997"/>
            <a:chExt cx="7826279" cy="15752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36F4109-514A-560C-B911-00AB5096CBCC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760D93-DDFB-C4C0-F291-5B9C40ACC854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30AED30-8E4B-85C6-F192-C51A16B09A03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E5FCBDB5-88F5-B331-5A65-598CCF9D2F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15836C0-6172-DE41-B2AD-6002E8DADAD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F54F063-2A60-C327-828B-75158E36D8DF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1D054D29-074B-A1C6-692B-D4FAC13CC0D5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C5720E7-D6C6-44D9-D7E3-A5A1156D586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528AA6C-92CC-F7AB-2129-7DD863983C6E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CE44CF03-6B7A-5753-92DF-B0A69787BE0F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246E8F0-A2D2-AAC2-9003-F7FD831C987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85F2B2C-683B-D3B6-28EC-8D50E351D29F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946C7DF-335D-7A7A-C5C6-FBEDB9A5523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F25FAFB-AB7B-7256-AD66-124EC659006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7051E36-D755-69FA-35C9-9D471FC8A5F5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6157AD93-5EF5-2F92-6CE0-955705C3CB6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EA438E8-0381-2814-82D6-D3E2AE9E521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827673-3F03-A9C0-BD64-68888A46B6CE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5B3B3229-8848-EEAB-C409-511D05320B2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97D9D6-4BED-6020-2CDC-2F62FA0BD70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0E5EFB9-7594-9F4E-4954-8886071C13D2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D22EFE9C-693C-2A70-1F1A-A88B6550FBB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F392BA1-6E07-D343-A12C-57E97FBDF6B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1DFD8D-35A8-9859-C703-F600726E02AB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1A084A09-61FF-96EC-4E94-061D54CD6D1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1F4F4C2-2852-5212-FF2C-3789678AC8E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ACDCDA6-7B65-E442-BEDB-FB0BB88CC06C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259A438-56A4-CD5C-2A3B-84A97F0D4CE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B903CF7-F3E2-4577-88A4-F6ADBAC08FC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7798BE4-7AF9-829E-0C5D-5240393E25D8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59169D7-FE7E-A161-55A5-0EA67B2223D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57360A4-B5A0-D1E8-886D-665DB1C3C0E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65A19DD-541B-2F0A-56E3-67C3FA632A87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1D58FDA9-9AD4-374F-B789-47A8694D343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2173FF7-6C70-6D6B-3E4F-004A1FE7A50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F6ABDD-F4E5-16BC-5149-01C00FBA4C30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9254BA1-DDA3-B01F-7031-E91B7E1ADE2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C99F71-E64B-C983-ABF2-0B7D0E8C402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79378" y="5482349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6497C1-3735-DEDF-5D11-269829DB8140}"/>
              </a:ext>
            </a:extLst>
          </p:cNvPr>
          <p:cNvGrpSpPr/>
          <p:nvPr/>
        </p:nvGrpSpPr>
        <p:grpSpPr>
          <a:xfrm>
            <a:off x="673840" y="1447197"/>
            <a:ext cx="7826279" cy="1575274"/>
            <a:chOff x="691366" y="1442997"/>
            <a:chExt cx="7826279" cy="157527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CA49D16-29E6-8B13-D193-95317A18D9D8}"/>
                </a:ext>
              </a:extLst>
            </p:cNvPr>
            <p:cNvSpPr/>
            <p:nvPr/>
          </p:nvSpPr>
          <p:spPr>
            <a:xfrm>
              <a:off x="970685" y="1683506"/>
              <a:ext cx="723539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441F43-45B6-C638-840A-C5D52F34E225}"/>
                </a:ext>
              </a:extLst>
            </p:cNvPr>
            <p:cNvSpPr/>
            <p:nvPr/>
          </p:nvSpPr>
          <p:spPr>
            <a:xfrm>
              <a:off x="3876041" y="1442997"/>
              <a:ext cx="148945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A0AA8B9-A9EB-61B9-5A1F-C685C34EA992}"/>
                </a:ext>
              </a:extLst>
            </p:cNvPr>
            <p:cNvGrpSpPr/>
            <p:nvPr/>
          </p:nvGrpSpPr>
          <p:grpSpPr>
            <a:xfrm>
              <a:off x="691366" y="2094941"/>
              <a:ext cx="1207331" cy="923330"/>
              <a:chOff x="5180673" y="4337889"/>
              <a:chExt cx="690143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30324FA0-9248-F7FE-2C15-8E1E4F397741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8196340-B9B0-E206-7E2D-001E56C2158E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D4B475-5F73-1CCF-41BD-55D710226377}"/>
                </a:ext>
              </a:extLst>
            </p:cNvPr>
            <p:cNvGrpSpPr/>
            <p:nvPr/>
          </p:nvGrpSpPr>
          <p:grpSpPr>
            <a:xfrm>
              <a:off x="1293089" y="2094941"/>
              <a:ext cx="1207331" cy="923330"/>
              <a:chOff x="5180673" y="4337889"/>
              <a:chExt cx="690143" cy="923330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9D80AC8-F6BA-8930-0A3F-50177F8EC12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65CB8C7-3CE2-ECA7-F870-7E286BAB27F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BB297D-7514-D7E2-F3AE-691DD5C1EC38}"/>
                </a:ext>
              </a:extLst>
            </p:cNvPr>
            <p:cNvGrpSpPr/>
            <p:nvPr/>
          </p:nvGrpSpPr>
          <p:grpSpPr>
            <a:xfrm>
              <a:off x="1894812" y="2094941"/>
              <a:ext cx="1207331" cy="923330"/>
              <a:chOff x="5180673" y="4337889"/>
              <a:chExt cx="690143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ED452A0-49FB-F691-9813-CE91CF72096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061B6B-8120-5057-4953-6CAB06CCCA9F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1A6770-C9BA-0E50-7151-05BB057376BC}"/>
                </a:ext>
              </a:extLst>
            </p:cNvPr>
            <p:cNvGrpSpPr/>
            <p:nvPr/>
          </p:nvGrpSpPr>
          <p:grpSpPr>
            <a:xfrm>
              <a:off x="2496535" y="2094941"/>
              <a:ext cx="1207331" cy="923330"/>
              <a:chOff x="5180673" y="4337889"/>
              <a:chExt cx="690143" cy="92333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9E04F50-DB45-3774-A366-40B824BA308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818745E-07DD-3C4E-0328-3C3483FE21E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1FF6BA-9231-52EB-67A9-9655226FDA51}"/>
                </a:ext>
              </a:extLst>
            </p:cNvPr>
            <p:cNvGrpSpPr/>
            <p:nvPr/>
          </p:nvGrpSpPr>
          <p:grpSpPr>
            <a:xfrm>
              <a:off x="3098258" y="2094941"/>
              <a:ext cx="1207331" cy="923330"/>
              <a:chOff x="5180673" y="4337889"/>
              <a:chExt cx="690143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B9C10B4-2355-4751-AFE0-F933BBE71A9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DFC7524-7C56-6B22-C0CA-C1D4E31CB2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D8C24D-8E88-0C0C-EE37-E3ED403E55DE}"/>
                </a:ext>
              </a:extLst>
            </p:cNvPr>
            <p:cNvGrpSpPr/>
            <p:nvPr/>
          </p:nvGrpSpPr>
          <p:grpSpPr>
            <a:xfrm>
              <a:off x="3699981" y="2094941"/>
              <a:ext cx="1207331" cy="923330"/>
              <a:chOff x="5180673" y="4337889"/>
              <a:chExt cx="690143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DFC9972-A45C-F6A3-23C8-D2CD1D7364D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558F8F9-6946-3A66-E5EB-E061DBAB9DF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6D67737-F732-5FFB-7757-D4486C9550F0}"/>
                </a:ext>
              </a:extLst>
            </p:cNvPr>
            <p:cNvGrpSpPr/>
            <p:nvPr/>
          </p:nvGrpSpPr>
          <p:grpSpPr>
            <a:xfrm>
              <a:off x="4301704" y="2094941"/>
              <a:ext cx="1207331" cy="923330"/>
              <a:chOff x="5180673" y="4337889"/>
              <a:chExt cx="690143" cy="92333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48B901B-637E-4940-0900-03A85A11C8E3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517CFA-CA60-0346-8F23-41AF9B1E6B6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B61CC8-83AB-74D8-B00A-74A54AAD8BAA}"/>
                </a:ext>
              </a:extLst>
            </p:cNvPr>
            <p:cNvGrpSpPr/>
            <p:nvPr/>
          </p:nvGrpSpPr>
          <p:grpSpPr>
            <a:xfrm>
              <a:off x="4903427" y="2094941"/>
              <a:ext cx="1207331" cy="923330"/>
              <a:chOff x="5180673" y="4337889"/>
              <a:chExt cx="690143" cy="92333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65E89C4-156E-39D1-23C9-79DA4B40DB80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08F830-2147-776E-859B-9DAD77C4A141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335936-76A4-F1A1-E5DF-CA02B2A4BF10}"/>
                </a:ext>
              </a:extLst>
            </p:cNvPr>
            <p:cNvGrpSpPr/>
            <p:nvPr/>
          </p:nvGrpSpPr>
          <p:grpSpPr>
            <a:xfrm>
              <a:off x="5505150" y="2094941"/>
              <a:ext cx="1207331" cy="923330"/>
              <a:chOff x="5180673" y="4337889"/>
              <a:chExt cx="690143" cy="92333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92824F30-C06E-CECD-82D6-0222B1B180D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4472C1C-24E8-211E-3414-D9071D4F938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005A7F1-0CBB-4DF3-5A70-F4CB3D4A2F4A}"/>
                </a:ext>
              </a:extLst>
            </p:cNvPr>
            <p:cNvGrpSpPr/>
            <p:nvPr/>
          </p:nvGrpSpPr>
          <p:grpSpPr>
            <a:xfrm>
              <a:off x="6106873" y="2094941"/>
              <a:ext cx="1207331" cy="923330"/>
              <a:chOff x="5180673" y="4337889"/>
              <a:chExt cx="690143" cy="92333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9E3347F-6162-6E08-4508-8606BDE0EA0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FE002CE-D1E5-2710-C7C7-1D3105254379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C75280F-4949-E484-5670-AB64EE3D7095}"/>
                </a:ext>
              </a:extLst>
            </p:cNvPr>
            <p:cNvGrpSpPr/>
            <p:nvPr/>
          </p:nvGrpSpPr>
          <p:grpSpPr>
            <a:xfrm>
              <a:off x="6708596" y="2094941"/>
              <a:ext cx="1207331" cy="923330"/>
              <a:chOff x="5180673" y="4337889"/>
              <a:chExt cx="690143" cy="92333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FCA73A52-FCCE-EF29-412B-9FD126226E9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7A892C9-323A-3B14-50F0-CDE167107612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42CC2C6-785A-8F97-9896-FA3302D06C11}"/>
                </a:ext>
              </a:extLst>
            </p:cNvPr>
            <p:cNvGrpSpPr/>
            <p:nvPr/>
          </p:nvGrpSpPr>
          <p:grpSpPr>
            <a:xfrm>
              <a:off x="7310314" y="2094941"/>
              <a:ext cx="1207331" cy="923330"/>
              <a:chOff x="5180673" y="4337889"/>
              <a:chExt cx="690143" cy="92333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CD9B75F-F786-EA7C-1552-D8B3536B0C2C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34463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6AC26FB-5309-67C9-45EB-AA3BC716288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690143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96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108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120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 = 144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408487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2" y="4121621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84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 = 132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801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30244" y="1356866"/>
            <a:ext cx="7275871" cy="1432675"/>
            <a:chOff x="2920179" y="1281028"/>
            <a:chExt cx="7275871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5938682" cy="1432675"/>
            </a:xfrm>
            <a:prstGeom prst="wedgeRoundRectCallout">
              <a:avLst>
                <a:gd name="adj1" fmla="val -72415"/>
                <a:gd name="adj2" fmla="val 9132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920179" y="1476904"/>
              <a:ext cx="7275871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x ? = ? x 12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344722" y="3827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302</Words>
  <Application>Microsoft Office PowerPoint</Application>
  <PresentationFormat>On-screen Show (4:3)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2026-01-29T13:56:40Z</dcterms:modified>
  <cp:category/>
</cp:coreProperties>
</file>