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7" r:id="rId3"/>
    <p:sldId id="306" r:id="rId4"/>
    <p:sldId id="307" r:id="rId5"/>
    <p:sldId id="308" r:id="rId6"/>
    <p:sldId id="304" r:id="rId7"/>
    <p:sldId id="30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102" d="100"/>
          <a:sy n="102" d="100"/>
        </p:scale>
        <p:origin x="900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13" y="2527132"/>
            <a:ext cx="4101448" cy="4330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914401" y="1026375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dirty="0"/>
              <a:t>Equivalent Fractions, Decimals &amp; Percentages: Hundredths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894695" y="4986137"/>
            <a:ext cx="167225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1/100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190343" y="5028311"/>
            <a:ext cx="9380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0.01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24FA1-28AC-3B41-21B4-6FC55F0B6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58" y="2319735"/>
            <a:ext cx="2207742" cy="2160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8C7F9-F46B-950B-158A-481502EBC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71" y="2319735"/>
            <a:ext cx="2207742" cy="2160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DBA04-830C-0314-8435-B1981DE9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484" y="2319735"/>
            <a:ext cx="2207742" cy="21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7E7B9A-5AB2-168C-626C-9A93AA551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9BA5DBF-98FD-968A-BE22-7FE175EB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B966B0-660F-30C6-6016-BAA16D90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5E7E86-C48B-4420-4216-E194FCF72CB8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4DC15-B559-E694-C939-04FB567BE405}"/>
              </a:ext>
            </a:extLst>
          </p:cNvPr>
          <p:cNvSpPr txBox="1"/>
          <p:nvPr/>
        </p:nvSpPr>
        <p:spPr>
          <a:xfrm>
            <a:off x="614842" y="4972594"/>
            <a:ext cx="198483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21/100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82BEB-6228-92CB-7F36-A43D4E325434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9B215C-1E2A-4299-5351-F58F5113F357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11C9EB-16BA-882F-6A4A-44E24CEF24AA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2FD7104-1F24-77F8-3FD5-0D58C18E1C34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CDA3F7-D3AE-DC1F-325B-9041FFDD2804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8E78C3-C1D1-806F-5714-57ADB07EA3D8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AA32C7-96FA-4089-873C-FD4BBAA86D89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4E5BCF-6483-1F71-FBA7-3463A64A8B50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4AFDCB-3B30-D19D-3C7F-E9A251B22C34}"/>
              </a:ext>
            </a:extLst>
          </p:cNvPr>
          <p:cNvSpPr txBox="1"/>
          <p:nvPr/>
        </p:nvSpPr>
        <p:spPr>
          <a:xfrm>
            <a:off x="7116588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21%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915661-2A28-7A23-FF20-286A34968FCA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0.21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D24B9-E3DF-CD5F-7362-DEFCCF3B9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6" y="2095454"/>
            <a:ext cx="2783052" cy="2667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3BD41D-8A93-2E98-5A86-2B804F111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554" y="2095454"/>
            <a:ext cx="2783052" cy="26670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62C6AF-8567-ADC0-FCA2-06503DA07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83" y="2095454"/>
            <a:ext cx="2783052" cy="266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6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9A261-20C6-4B5D-FB07-9BDA738D0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CBC73E-2EF2-AC7A-37E1-A1EDACBC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636817C-F90B-34D9-0BB4-1EF370D38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D21065-5E72-0572-2780-F013145C33F3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33F604-5EAE-6B59-9717-3F27E7D3FCD9}"/>
              </a:ext>
            </a:extLst>
          </p:cNvPr>
          <p:cNvSpPr txBox="1"/>
          <p:nvPr/>
        </p:nvSpPr>
        <p:spPr>
          <a:xfrm>
            <a:off x="692342" y="5001972"/>
            <a:ext cx="2085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</a:rPr>
              <a:t>45/100  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BEE0C-13A6-406C-1C6C-DBFAB719CDC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FDB627-C76A-9875-6EE7-EF23BF8A3A9C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E8B14B-492B-71B3-B9B4-66B2C18B9A40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31F4DEB-AA98-6652-6AC4-7E8849D8CD18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3DBC43-D6F7-5A66-77BA-6B9842CC5036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F1FC60-3132-F5CD-EF85-0312E7A19583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BD864D-09C5-6E9B-C92C-23349A8CF985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798E34-8794-FCFF-A57B-75FB48A0C615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DC539D7-E315-C2B9-255E-AB9AA0850EE5}"/>
              </a:ext>
            </a:extLst>
          </p:cNvPr>
          <p:cNvSpPr txBox="1"/>
          <p:nvPr/>
        </p:nvSpPr>
        <p:spPr>
          <a:xfrm>
            <a:off x="7116588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45%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4AE3A9-C701-4B6B-6365-83E4CCAB580E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0.45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7336E0-24EE-E086-8611-28482A5C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07" y="2250566"/>
            <a:ext cx="2498046" cy="2414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E4FD4-899C-9707-EA36-EB22829F4B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041" y="2250566"/>
            <a:ext cx="2498046" cy="2414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8C7A5A-DBB4-F9A6-3122-8A3FCA804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75" y="2250566"/>
            <a:ext cx="2498046" cy="241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98EBC5-7DF7-CE4D-5249-AB9B93272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68E63CB-37DD-4EED-5F29-E1703887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CA213C0-ACB0-CEFE-00CD-CB70D4B49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8E406F-943B-B569-DE6E-126E29D78C8C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91FFC-379B-30D7-AC4F-29AB61C0982A}"/>
              </a:ext>
            </a:extLst>
          </p:cNvPr>
          <p:cNvSpPr txBox="1"/>
          <p:nvPr/>
        </p:nvSpPr>
        <p:spPr>
          <a:xfrm>
            <a:off x="614842" y="4977772"/>
            <a:ext cx="198483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99/100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68FF5-3964-04AB-4352-E0E21CF0AB98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32BC02C-5343-3098-1BFE-93B6EA7B66C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BFC32B9-8A50-C227-6C47-C437023B516C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9F6FCD5-44D2-D934-9D49-E8695BF814E6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FA6E3F-B797-42DF-EFBB-1ADED8A0B46E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882ECA-1106-0049-D2C3-EDE46E3625E3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65AF79-FF70-C64D-C7BD-F90E2FD4ED10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1BF226-1F87-BFC4-5D46-8D7135D0F45A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48228C-BA94-C955-5999-65042D4F81A3}"/>
              </a:ext>
            </a:extLst>
          </p:cNvPr>
          <p:cNvSpPr txBox="1"/>
          <p:nvPr/>
        </p:nvSpPr>
        <p:spPr>
          <a:xfrm>
            <a:off x="7116588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99%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5F5A67-0A20-3848-5E3B-4BF090BB24C7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0.99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5E8D0-DC40-8713-4A3D-ADC109494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29" y="2138622"/>
            <a:ext cx="2711362" cy="2580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2018C-7351-E05E-334C-BDB8CA1D2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002" y="2138622"/>
            <a:ext cx="2711362" cy="2580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FD07E7-D965-AB9E-FF32-44E2662D0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356" y="2133119"/>
            <a:ext cx="2711362" cy="25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0795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9ACB35-9DA5-10DC-4AAC-53E2A54E7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645754"/>
              </p:ext>
            </p:extLst>
          </p:nvPr>
        </p:nvGraphicFramePr>
        <p:xfrm>
          <a:off x="1406200" y="2303547"/>
          <a:ext cx="6096000" cy="3931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51373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383197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79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Fraction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Decimal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Percentage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38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7/100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70/100 </a:t>
                      </a:r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93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3200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77%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077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/>
                        <a:t>0.01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7556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4AD7FF-CEB2-FD57-76E2-FF5D3B38EC03}"/>
              </a:ext>
            </a:extLst>
          </p:cNvPr>
          <p:cNvSpPr txBox="1"/>
          <p:nvPr/>
        </p:nvSpPr>
        <p:spPr>
          <a:xfrm>
            <a:off x="3848071" y="2744932"/>
            <a:ext cx="127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0.07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F51FE-953D-21C9-65B1-83A03CF87CA5}"/>
              </a:ext>
            </a:extLst>
          </p:cNvPr>
          <p:cNvSpPr txBox="1"/>
          <p:nvPr/>
        </p:nvSpPr>
        <p:spPr>
          <a:xfrm>
            <a:off x="6008218" y="2770818"/>
            <a:ext cx="938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7%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AAC27-D290-8E9D-492F-0D2E56D1AF92}"/>
              </a:ext>
            </a:extLst>
          </p:cNvPr>
          <p:cNvSpPr txBox="1"/>
          <p:nvPr/>
        </p:nvSpPr>
        <p:spPr>
          <a:xfrm>
            <a:off x="1424540" y="4450141"/>
            <a:ext cx="1984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77/100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43370-9DEE-7D8D-B8E6-B8EF9C26A1C2}"/>
              </a:ext>
            </a:extLst>
          </p:cNvPr>
          <p:cNvSpPr txBox="1"/>
          <p:nvPr/>
        </p:nvSpPr>
        <p:spPr>
          <a:xfrm>
            <a:off x="3974922" y="3601815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96887-C04A-4B6C-EDBC-143DCCFDFE27}"/>
              </a:ext>
            </a:extLst>
          </p:cNvPr>
          <p:cNvSpPr txBox="1"/>
          <p:nvPr/>
        </p:nvSpPr>
        <p:spPr>
          <a:xfrm>
            <a:off x="3848071" y="4432812"/>
            <a:ext cx="127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0.77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086B7-FE72-9E00-943D-0224BAE50B32}"/>
              </a:ext>
            </a:extLst>
          </p:cNvPr>
          <p:cNvSpPr txBox="1"/>
          <p:nvPr/>
        </p:nvSpPr>
        <p:spPr>
          <a:xfrm>
            <a:off x="5969137" y="3586415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70%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075A1-0472-0A85-BB32-9ED98E8EB21B}"/>
              </a:ext>
            </a:extLst>
          </p:cNvPr>
          <p:cNvSpPr txBox="1"/>
          <p:nvPr/>
        </p:nvSpPr>
        <p:spPr>
          <a:xfrm>
            <a:off x="6125431" y="5380854"/>
            <a:ext cx="938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AB790-90A7-884F-6D42-241E3ED220CE}"/>
              </a:ext>
            </a:extLst>
          </p:cNvPr>
          <p:cNvSpPr txBox="1"/>
          <p:nvPr/>
        </p:nvSpPr>
        <p:spPr>
          <a:xfrm>
            <a:off x="1641800" y="5380854"/>
            <a:ext cx="1672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1/100</a:t>
            </a:r>
          </a:p>
        </p:txBody>
      </p:sp>
    </p:spTree>
    <p:extLst>
      <p:ext uri="{BB962C8B-B14F-4D97-AF65-F5344CB8AC3E}">
        <p14:creationId xmlns:p14="http://schemas.microsoft.com/office/powerpoint/2010/main" val="179662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923827" y="5520727"/>
            <a:ext cx="74263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rgbClr val="FF0000"/>
                </a:solidFill>
              </a:rPr>
              <a:t>False: Can you explain why?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A4A87-9C3A-0D56-F930-44F905709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999" y="701269"/>
            <a:ext cx="6315958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1412</TotalTime>
  <Words>114</Words>
  <Application>Microsoft Office PowerPoint</Application>
  <PresentationFormat>On-screen Show (4:3)</PresentationFormat>
  <Paragraphs>63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75</cp:revision>
  <dcterms:created xsi:type="dcterms:W3CDTF">2013-01-27T09:14:16Z</dcterms:created>
  <dcterms:modified xsi:type="dcterms:W3CDTF">2026-02-10T12:57:27Z</dcterms:modified>
  <cp:category/>
</cp:coreProperties>
</file>