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11" r:id="rId3"/>
    <p:sldId id="312" r:id="rId4"/>
    <p:sldId id="315" r:id="rId5"/>
    <p:sldId id="316" r:id="rId6"/>
    <p:sldId id="31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1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527132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CDD0C-F0E5-A346-E7DA-4978B21EFC6D}"/>
              </a:ext>
            </a:extLst>
          </p:cNvPr>
          <p:cNvSpPr txBox="1"/>
          <p:nvPr/>
        </p:nvSpPr>
        <p:spPr>
          <a:xfrm>
            <a:off x="601522" y="1115276"/>
            <a:ext cx="8691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Percentage of an amount: </a:t>
            </a:r>
          </a:p>
          <a:p>
            <a:pPr algn="ctr"/>
            <a:r>
              <a:rPr lang="en-US" sz="4000" dirty="0"/>
              <a:t>Missing Values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C0F4D-6C3C-CB50-6849-23637EA8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0DAF4B9-1C1F-7828-0F12-43EC1E5D8E2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200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FC48288-0268-A49C-D65A-C4ABB3173A79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D2CC26-FC63-6E81-ADD3-2A9CAAE156F7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EAD91D3-874C-87E6-2E73-FA0647CE8707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89C5460-B5A9-1029-48F8-CF464B8B8DA0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25AF3AA-533B-EDCE-9A3D-3C1B5E69543F}"/>
              </a:ext>
            </a:extLst>
          </p:cNvPr>
          <p:cNvSpPr txBox="1"/>
          <p:nvPr/>
        </p:nvSpPr>
        <p:spPr>
          <a:xfrm>
            <a:off x="4053982" y="1856733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C176DF3-5A66-8904-FF0B-8FF50F794907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30DB14-82BC-4C1B-53AA-19481176F4D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B21B4-0B9A-053E-962C-11781DD50739}"/>
              </a:ext>
            </a:extLst>
          </p:cNvPr>
          <p:cNvGrpSpPr/>
          <p:nvPr/>
        </p:nvGrpSpPr>
        <p:grpSpPr>
          <a:xfrm>
            <a:off x="1508237" y="2895383"/>
            <a:ext cx="4968829" cy="2390824"/>
            <a:chOff x="1508237" y="2895383"/>
            <a:chExt cx="4968829" cy="239082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F3FB41E-01AC-4CDE-8986-563E0212FC87}"/>
                </a:ext>
              </a:extLst>
            </p:cNvPr>
            <p:cNvSpPr txBox="1"/>
            <p:nvPr/>
          </p:nvSpPr>
          <p:spPr>
            <a:xfrm>
              <a:off x="1720164" y="3811713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583AAFE-D741-E152-617A-FA68843943BA}"/>
                </a:ext>
              </a:extLst>
            </p:cNvPr>
            <p:cNvSpPr txBox="1"/>
            <p:nvPr/>
          </p:nvSpPr>
          <p:spPr>
            <a:xfrm>
              <a:off x="1508237" y="2895383"/>
              <a:ext cx="109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B2CA2F-D709-556D-C075-159ACFB28905}"/>
                </a:ext>
              </a:extLst>
            </p:cNvPr>
            <p:cNvSpPr/>
            <p:nvPr/>
          </p:nvSpPr>
          <p:spPr>
            <a:xfrm>
              <a:off x="4389121" y="4755292"/>
              <a:ext cx="2087945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F580E0-5270-F290-3AAB-633ABAB5A3DF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0E2654-ADD5-7386-A2D4-D31702B52827}"/>
              </a:ext>
            </a:extLst>
          </p:cNvPr>
          <p:cNvSpPr/>
          <p:nvPr/>
        </p:nvSpPr>
        <p:spPr>
          <a:xfrm>
            <a:off x="2456102" y="375687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D74EB-DF61-E7A4-6FE0-C0A8F947D00C}"/>
              </a:ext>
            </a:extLst>
          </p:cNvPr>
          <p:cNvGraphicFramePr>
            <a:graphicFrameLocks noGrp="1"/>
          </p:cNvGraphicFramePr>
          <p:nvPr/>
        </p:nvGraphicFramePr>
        <p:xfrm>
          <a:off x="1341121" y="281494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285D04-8175-DEB8-0F60-08DD4DDC897E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23AB9-A309-6E87-1B67-F231442E197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3720-B6A2-97F9-3EA9-C314E09D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8" name="Picture 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7BB79AD-F8B5-6448-DF12-D105D618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1" grpId="0" animBg="1"/>
      <p:bldP spid="121" grpId="1" animBg="1"/>
      <p:bldP spid="123" grpId="0"/>
      <p:bldP spid="124" grpId="0"/>
      <p:bldP spid="126" grpId="0"/>
      <p:bldP spid="127" grpId="0"/>
      <p:bldP spid="129" grpId="0"/>
      <p:bldP spid="130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05AC-7AF2-F7CF-D925-A4D054FF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7B199116-E9E3-DC36-8515-B5AB26BE760E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250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E7C03E2A-3C99-AEEC-75C3-0F8392EC54DC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EC8FD41-E2A5-9B04-BC75-6E4CC19F79A2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8F97A90-4E40-2FF7-9D57-03187677ED0C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0F5412-D7BA-A1C0-88B6-8CC6C6C98205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BDDB5A-CE9E-2D13-C456-192AC8D0DE13}"/>
              </a:ext>
            </a:extLst>
          </p:cNvPr>
          <p:cNvSpPr txBox="1"/>
          <p:nvPr/>
        </p:nvSpPr>
        <p:spPr>
          <a:xfrm>
            <a:off x="3968632" y="178779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1000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9386F1-5093-4228-06D9-43D8CD6851AB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6FA0BD-ED26-C70A-916A-276F972FBCAF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1B4ABC-C3F4-CE97-84E2-95EE3AC01E7C}"/>
              </a:ext>
            </a:extLst>
          </p:cNvPr>
          <p:cNvSpPr txBox="1"/>
          <p:nvPr/>
        </p:nvSpPr>
        <p:spPr>
          <a:xfrm>
            <a:off x="1720164" y="3811713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382F77B-DFC4-ED3B-7787-5C69557884C4}"/>
              </a:ext>
            </a:extLst>
          </p:cNvPr>
          <p:cNvSpPr txBox="1"/>
          <p:nvPr/>
        </p:nvSpPr>
        <p:spPr>
          <a:xfrm>
            <a:off x="150823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086C890-288C-7B95-966C-3A988DA77255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3C5F00-C452-1C0E-328E-623613C55AE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06F06B8-8F05-1DF7-D105-5217C45A34E8}"/>
              </a:ext>
            </a:extLst>
          </p:cNvPr>
          <p:cNvSpPr/>
          <p:nvPr/>
        </p:nvSpPr>
        <p:spPr>
          <a:xfrm>
            <a:off x="2603641" y="344963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250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6ACBA-184C-DEB0-F46F-B7D953453414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4813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DBED61-572A-6202-DDC4-D0762FE5851C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D190-CFBF-CF76-6C6F-2C2A09C2501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6F84D-D5C8-E2F9-056F-723968F9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AC31F-EF42-D5BC-AA7D-09CDD3D6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0" grpId="0"/>
      <p:bldP spid="122" grpId="0"/>
      <p:bldP spid="128" grpId="0"/>
      <p:bldP spid="129" grpId="0"/>
      <p:bldP spid="130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2C6D1-B397-E19F-161F-73A52E5B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D20E361-FA9A-586C-19E4-8D2E03A93CFF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60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4E6C9813-5351-3332-EB4E-EC79701AD7C6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7476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CC4A61C0-FD98-6497-B4E3-9075E1E789B4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2D9650D-F109-C379-8AE7-9DFBEDE2D4FD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B5647-0AD3-FEE3-230F-CAE21D06B5F5}"/>
              </a:ext>
            </a:extLst>
          </p:cNvPr>
          <p:cNvGrpSpPr/>
          <p:nvPr/>
        </p:nvGrpSpPr>
        <p:grpSpPr>
          <a:xfrm>
            <a:off x="1333120" y="3584759"/>
            <a:ext cx="1190264" cy="675584"/>
            <a:chOff x="1333120" y="3584759"/>
            <a:chExt cx="1190264" cy="6755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DD484E-F800-1DF2-C671-5E772AC26B7F}"/>
                </a:ext>
              </a:extLst>
            </p:cNvPr>
            <p:cNvSpPr txBox="1"/>
            <p:nvPr/>
          </p:nvSpPr>
          <p:spPr>
            <a:xfrm>
              <a:off x="1379374" y="3798678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21" name="Right Brace 120">
              <a:extLst>
                <a:ext uri="{FF2B5EF4-FFF2-40B4-BE49-F238E27FC236}">
                  <a16:creationId xmlns:a16="http://schemas.microsoft.com/office/drawing/2014/main" id="{80278E94-192B-860E-932F-65EDDE343EE2}"/>
                </a:ext>
              </a:extLst>
            </p:cNvPr>
            <p:cNvSpPr/>
            <p:nvPr/>
          </p:nvSpPr>
          <p:spPr>
            <a:xfrm rot="5400000">
              <a:off x="1814775" y="3103104"/>
              <a:ext cx="226954" cy="1190264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EB60EA2-ADB4-CBC5-833B-EF3F101FF56D}"/>
              </a:ext>
            </a:extLst>
          </p:cNvPr>
          <p:cNvSpPr txBox="1"/>
          <p:nvPr/>
        </p:nvSpPr>
        <p:spPr>
          <a:xfrm>
            <a:off x="1357457" y="296189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66F05B-AFDD-00F7-06F1-BC036C5973CF}"/>
              </a:ext>
            </a:extLst>
          </p:cNvPr>
          <p:cNvSpPr txBox="1"/>
          <p:nvPr/>
        </p:nvSpPr>
        <p:spPr>
          <a:xfrm>
            <a:off x="3976634" y="1789638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A9A4D5-53F4-D011-4E4A-565D3FBCD5BE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1FC18AD-3C01-E1FC-7CB7-7260DF24FC02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E909BD6-ACF2-5283-17E8-3E7CE93D40E9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9E08649-D83E-9546-90C2-CA66A891A06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F25968-67BC-5E6B-7375-B1A88CD59F91}"/>
              </a:ext>
            </a:extLst>
          </p:cNvPr>
          <p:cNvSpPr/>
          <p:nvPr/>
        </p:nvSpPr>
        <p:spPr>
          <a:xfrm>
            <a:off x="2484055" y="458676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60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A384-D467-E76D-D6FA-BC4FB51B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609D04-5184-D66F-2931-BDB703D21AC4}"/>
              </a:ext>
            </a:extLst>
          </p:cNvPr>
          <p:cNvGrpSpPr/>
          <p:nvPr/>
        </p:nvGrpSpPr>
        <p:grpSpPr>
          <a:xfrm>
            <a:off x="2579794" y="2961893"/>
            <a:ext cx="4844534" cy="461665"/>
            <a:chOff x="2579794" y="2961893"/>
            <a:chExt cx="484453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A889D3-17B9-6C6F-47F4-E031ABB245B9}"/>
                </a:ext>
              </a:extLst>
            </p:cNvPr>
            <p:cNvSpPr txBox="1"/>
            <p:nvPr/>
          </p:nvSpPr>
          <p:spPr>
            <a:xfrm>
              <a:off x="2579794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E1C5EC-3441-A3D5-B3CA-1ED14952B8C4}"/>
                </a:ext>
              </a:extLst>
            </p:cNvPr>
            <p:cNvSpPr txBox="1"/>
            <p:nvPr/>
          </p:nvSpPr>
          <p:spPr>
            <a:xfrm>
              <a:off x="3802131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E2EA0-2F8D-A072-9D5D-0E68CC7A30ED}"/>
                </a:ext>
              </a:extLst>
            </p:cNvPr>
            <p:cNvSpPr txBox="1"/>
            <p:nvPr/>
          </p:nvSpPr>
          <p:spPr>
            <a:xfrm>
              <a:off x="5024468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9B1374-3CDE-00FA-F717-F58772B13DBE}"/>
                </a:ext>
              </a:extLst>
            </p:cNvPr>
            <p:cNvSpPr txBox="1"/>
            <p:nvPr/>
          </p:nvSpPr>
          <p:spPr>
            <a:xfrm>
              <a:off x="6246805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2F194A-B471-87A5-C893-0FA0D384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8" grpId="0"/>
      <p:bldP spid="129" grpId="0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DD960-F5F5-A5D5-D0FC-C8D74421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F3E0CD7E-168C-FEE4-52AC-14CA979216F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30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23A6543B-1F7E-2153-F922-5DE32B340C6B}"/>
              </a:ext>
            </a:extLst>
          </p:cNvPr>
          <p:cNvGraphicFramePr>
            <a:graphicFrameLocks noGrp="1"/>
          </p:cNvGraphicFramePr>
          <p:nvPr/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D70FD8EE-03D9-5B0B-6355-C51090DD40F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04E3516-C7C6-1FF9-55AE-EF847221BAA1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F342E6-57F0-DA9F-1B8F-B5BAEC0ED993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BF6A096-3722-5793-7C6B-1B476AF1EFB7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75D984-A18E-5873-554D-BAF9DEB4A27C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7FA7BF9-77DC-436E-9568-BB1ED39685D9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BF56A4-4511-76C4-C470-2EBB825B7320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4F6A220-83A4-A072-4F09-AFFF08F3071D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7CBBA-B9EA-D070-2B82-9F44954801F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4EE3F2-A1CF-7F5D-AF66-44AC62902B0B}"/>
              </a:ext>
            </a:extLst>
          </p:cNvPr>
          <p:cNvSpPr/>
          <p:nvPr/>
        </p:nvSpPr>
        <p:spPr>
          <a:xfrm>
            <a:off x="2374983" y="368685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9013B-AB51-A93A-5825-5E9A2DFB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77E1305F-207A-EDDD-F9C5-37CABA87BE0E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2C0EC-E619-858A-E1BA-13DAC0A81E4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2AA286-984F-7B26-ADED-6C5CB462A434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55BFB3-F14D-B3BF-F537-981C3ADBF909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716372-6063-DE72-59C7-018AD539A267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89A53-0D7E-441A-762E-9EA69E88AE17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D498C-43C3-8897-8710-9FBF30F6C0C3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D66F0-C296-D062-01F1-E05A568ABEC9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F4A70C-BCA7-AC41-C865-65B34F2E8F81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521FC-F240-BFD4-3C92-1CFD7CF4FEC8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6E211-AE75-BC9F-DCDA-A446C8B5B207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9B19F6-083A-02C4-A102-5819FA9C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 animBg="1"/>
      <p:bldP spid="128" grpId="0"/>
      <p:bldP spid="129" grpId="0"/>
      <p:bldP spid="130" grpId="0" animBg="1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75854" y="2020135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  ?     = 80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2075854" y="3025893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  ?    = 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2075854" y="4031651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80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966" y="1918380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119271" y="2924138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138093" y="3982174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C460D-FE35-E284-C1BA-D90F522EEC5D}"/>
              </a:ext>
            </a:extLst>
          </p:cNvPr>
          <p:cNvSpPr txBox="1"/>
          <p:nvPr/>
        </p:nvSpPr>
        <p:spPr>
          <a:xfrm>
            <a:off x="2085088" y="5037409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25% of   ?    = 80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B0A06-9CD9-FC19-D8F0-DB949C8F8CF8}"/>
              </a:ext>
            </a:extLst>
          </p:cNvPr>
          <p:cNvSpPr/>
          <p:nvPr/>
        </p:nvSpPr>
        <p:spPr>
          <a:xfrm>
            <a:off x="4088200" y="4935654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37055" y="2234891"/>
            <a:ext cx="8215764" cy="1139660"/>
            <a:chOff x="2384063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4063" y="1494871"/>
              <a:ext cx="8215764" cy="846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 answer is 53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584377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4CDA-B581-F943-2AF2-12E86AA5CBDB}"/>
              </a:ext>
            </a:extLst>
          </p:cNvPr>
          <p:cNvSpPr/>
          <p:nvPr/>
        </p:nvSpPr>
        <p:spPr>
          <a:xfrm>
            <a:off x="2996555" y="1266756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100% of ? = 53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75F45-E153-279E-8766-E9E827583CC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1414</TotalTime>
  <Words>191</Words>
  <Application>Microsoft Office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2026-02-10T11:29:36Z</dcterms:modified>
  <cp:category/>
</cp:coreProperties>
</file>