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9" r:id="rId3"/>
    <p:sldId id="286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1072739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6997691" y="2963597"/>
            <a:ext cx="742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7E0C5A-930C-1393-7D6A-A743C4E65BFF}"/>
              </a:ext>
            </a:extLst>
          </p:cNvPr>
          <p:cNvSpPr/>
          <p:nvPr/>
        </p:nvSpPr>
        <p:spPr>
          <a:xfrm>
            <a:off x="415514" y="889932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</a:t>
            </a:r>
          </a:p>
          <a:p>
            <a:pPr algn="ctr"/>
            <a:r>
              <a:rPr lang="en-US" sz="2800" dirty="0"/>
              <a:t>ready to explain which strategy you used.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8E74D-2AF2-613A-28C6-233D036E5D4F}"/>
              </a:ext>
            </a:extLst>
          </p:cNvPr>
          <p:cNvSpPr txBox="1"/>
          <p:nvPr/>
        </p:nvSpPr>
        <p:spPr>
          <a:xfrm>
            <a:off x="693176" y="2090285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77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1B94DB-5644-A0D3-3AE3-AD0E49AE56E5}"/>
              </a:ext>
            </a:extLst>
          </p:cNvPr>
          <p:cNvSpPr txBox="1"/>
          <p:nvPr/>
        </p:nvSpPr>
        <p:spPr>
          <a:xfrm>
            <a:off x="693176" y="3060416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11  = 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4C44E4-858D-AD5C-562F-801B0F347FC8}"/>
              </a:ext>
            </a:extLst>
          </p:cNvPr>
          <p:cNvSpPr txBox="1"/>
          <p:nvPr/>
        </p:nvSpPr>
        <p:spPr>
          <a:xfrm>
            <a:off x="693176" y="4030547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60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ECA9BF-20D7-F654-33C2-03C4A0A5C874}"/>
              </a:ext>
            </a:extLst>
          </p:cNvPr>
          <p:cNvSpPr/>
          <p:nvPr/>
        </p:nvSpPr>
        <p:spPr>
          <a:xfrm>
            <a:off x="2328061" y="193586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3E2F61-09C6-FBCA-0982-E93878F40641}"/>
              </a:ext>
            </a:extLst>
          </p:cNvPr>
          <p:cNvSpPr txBox="1"/>
          <p:nvPr/>
        </p:nvSpPr>
        <p:spPr>
          <a:xfrm>
            <a:off x="4837472" y="1994075"/>
            <a:ext cx="342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12  x 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72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87D9B9-33C5-6E30-0FF3-AD97AC8C4D8E}"/>
              </a:ext>
            </a:extLst>
          </p:cNvPr>
          <p:cNvSpPr txBox="1"/>
          <p:nvPr/>
        </p:nvSpPr>
        <p:spPr>
          <a:xfrm>
            <a:off x="4855920" y="3008702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84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95368B-94B3-E7C2-C2B1-FCBB4B27F661}"/>
              </a:ext>
            </a:extLst>
          </p:cNvPr>
          <p:cNvSpPr txBox="1"/>
          <p:nvPr/>
        </p:nvSpPr>
        <p:spPr>
          <a:xfrm>
            <a:off x="4837472" y="3982441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x  11  = 88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D567B-E2D8-8D25-0822-3A7497C106D6}"/>
              </a:ext>
            </a:extLst>
          </p:cNvPr>
          <p:cNvSpPr/>
          <p:nvPr/>
        </p:nvSpPr>
        <p:spPr>
          <a:xfrm>
            <a:off x="126677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4273EA-3D4F-2EA9-0F5F-7BAA6457A05D}"/>
              </a:ext>
            </a:extLst>
          </p:cNvPr>
          <p:cNvSpPr/>
          <p:nvPr/>
        </p:nvSpPr>
        <p:spPr>
          <a:xfrm>
            <a:off x="1267925" y="397966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07207E-009A-CBA1-DBBA-8DEA77C8F5ED}"/>
              </a:ext>
            </a:extLst>
          </p:cNvPr>
          <p:cNvSpPr/>
          <p:nvPr/>
        </p:nvSpPr>
        <p:spPr>
          <a:xfrm>
            <a:off x="6603401" y="189232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EF97BA-0D97-7E4D-2A73-A2670DFD77A7}"/>
              </a:ext>
            </a:extLst>
          </p:cNvPr>
          <p:cNvSpPr/>
          <p:nvPr/>
        </p:nvSpPr>
        <p:spPr>
          <a:xfrm>
            <a:off x="658676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DACC88-5097-33C1-BC3C-1AC74EB31225}"/>
              </a:ext>
            </a:extLst>
          </p:cNvPr>
          <p:cNvSpPr/>
          <p:nvPr/>
        </p:nvSpPr>
        <p:spPr>
          <a:xfrm>
            <a:off x="5434287" y="387080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52BCF-BB77-DE59-3BC9-81725138BC9E}"/>
              </a:ext>
            </a:extLst>
          </p:cNvPr>
          <p:cNvSpPr txBox="1"/>
          <p:nvPr/>
        </p:nvSpPr>
        <p:spPr>
          <a:xfrm>
            <a:off x="711624" y="5048783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11  = 121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8949CB-57E4-6FD7-52D1-0D7DA728EE7B}"/>
              </a:ext>
            </a:extLst>
          </p:cNvPr>
          <p:cNvSpPr txBox="1"/>
          <p:nvPr/>
        </p:nvSpPr>
        <p:spPr>
          <a:xfrm>
            <a:off x="4855920" y="5000677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12 = 144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D6FAE0-DEA0-1E3E-E63D-FEA993725B99}"/>
              </a:ext>
            </a:extLst>
          </p:cNvPr>
          <p:cNvSpPr/>
          <p:nvPr/>
        </p:nvSpPr>
        <p:spPr>
          <a:xfrm>
            <a:off x="1286372" y="4997905"/>
            <a:ext cx="74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D7BBB-B7EC-ACF8-9070-158705210511}"/>
              </a:ext>
            </a:extLst>
          </p:cNvPr>
          <p:cNvSpPr/>
          <p:nvPr/>
        </p:nvSpPr>
        <p:spPr>
          <a:xfrm>
            <a:off x="5463002" y="4887364"/>
            <a:ext cx="74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2026E1-E8D1-EB74-9A48-C4AA9B80681B}"/>
              </a:ext>
            </a:extLst>
          </p:cNvPr>
          <p:cNvSpPr txBox="1"/>
          <p:nvPr/>
        </p:nvSpPr>
        <p:spPr>
          <a:xfrm>
            <a:off x="697197" y="6016142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CC2D7C-DCCF-C653-DF6D-43575CE0B6D4}"/>
              </a:ext>
            </a:extLst>
          </p:cNvPr>
          <p:cNvSpPr txBox="1"/>
          <p:nvPr/>
        </p:nvSpPr>
        <p:spPr>
          <a:xfrm>
            <a:off x="4721747" y="5968036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12 = 36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FD31A1-2E05-AE7A-D4FD-7A28EF9F6E61}"/>
              </a:ext>
            </a:extLst>
          </p:cNvPr>
          <p:cNvSpPr/>
          <p:nvPr/>
        </p:nvSpPr>
        <p:spPr>
          <a:xfrm>
            <a:off x="1271946" y="596526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030E4E-5C57-7092-68E9-CE91E1D86C17}"/>
              </a:ext>
            </a:extLst>
          </p:cNvPr>
          <p:cNvSpPr/>
          <p:nvPr/>
        </p:nvSpPr>
        <p:spPr>
          <a:xfrm>
            <a:off x="5639200" y="5866281"/>
            <a:ext cx="5106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07EE7DF-6E06-6357-D743-1F48541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956</TotalTime>
  <Words>180</Words>
  <Application>Microsoft Office PowerPoint</Application>
  <PresentationFormat>On-screen Show (4:3)</PresentationFormat>
  <Paragraphs>67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2026-01-29T13:57:13Z</dcterms:modified>
  <cp:category/>
</cp:coreProperties>
</file>