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7" r:id="rId3"/>
    <p:sldId id="302" r:id="rId4"/>
    <p:sldId id="303" r:id="rId5"/>
    <p:sldId id="304" r:id="rId6"/>
    <p:sldId id="305" r:id="rId7"/>
    <p:sldId id="30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110" d="100"/>
          <a:sy n="110" d="100"/>
        </p:scale>
        <p:origin x="924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24A4-CBB3-4DC6-9D4E-3BFDE298388C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F541A-795E-4524-9B7E-AC3BC78AB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7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5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2181003" y="1072739"/>
            <a:ext cx="5718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Assess and Review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79417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&#10;&#10;AI-generated content may be incorrect.">
            <a:extLst>
              <a:ext uri="{FF2B5EF4-FFF2-40B4-BE49-F238E27FC236}">
                <a16:creationId xmlns:a16="http://schemas.microsoft.com/office/drawing/2014/main" id="{BC916396-A87B-9A8C-B80C-E253AE84D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773" y="2381986"/>
            <a:ext cx="4451502" cy="43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1201448" y="4972594"/>
            <a:ext cx="5902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¼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2EE85C-AFE9-905F-0369-2083007BB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635" y="2411576"/>
            <a:ext cx="2172000" cy="2098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EE57AA-276B-7B46-6A73-277D78DAF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62" y="2411576"/>
            <a:ext cx="2171998" cy="21235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03C8D6-B88E-196A-EC7B-C68C34C79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710" y="2411576"/>
            <a:ext cx="2172000" cy="2098622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25%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1277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0.25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41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424C44-1D6A-5D79-F71E-4DCE19BDB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A9B5C1D-AD96-C9EC-B10E-211E76C1E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1DD96B2-A00D-E223-6B76-2C03A4644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42E9E6-C30C-7A17-A3CA-B18943F4DFEC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E06C4D-A74B-19D0-87B6-6C33A55F8E32}"/>
              </a:ext>
            </a:extLst>
          </p:cNvPr>
          <p:cNvSpPr txBox="1"/>
          <p:nvPr/>
        </p:nvSpPr>
        <p:spPr>
          <a:xfrm>
            <a:off x="907460" y="4935952"/>
            <a:ext cx="118654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 3/4</a:t>
            </a: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C3E9C0-0E88-66B4-6430-34047010274B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7EE706C-EB55-9CAB-EC9C-39D65F9AA8D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BA8E8-BE58-0782-9671-38D393133451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7E9601B-D4B8-E014-EDF0-C7AED356C3A4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172CA7-511F-0056-B58E-2EDACBA6D664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9574E0-3F57-1725-BAE1-AA74C4002DC3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3DB1EB-DDCD-13CC-40C7-CD3216612388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C266301-E49B-539A-5C77-1D79169CE7F0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C61F36-0837-F5BE-64D9-9D2776A863D0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75%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53D8AA-4D2F-2224-0FB5-70FA4635A216}"/>
              </a:ext>
            </a:extLst>
          </p:cNvPr>
          <p:cNvSpPr txBox="1"/>
          <p:nvPr/>
        </p:nvSpPr>
        <p:spPr>
          <a:xfrm>
            <a:off x="4008382" y="5028311"/>
            <a:ext cx="1277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0.75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6B6F8-92C0-DC2A-BBA2-CEEB48B39E87}"/>
              </a:ext>
            </a:extLst>
          </p:cNvPr>
          <p:cNvSpPr txBox="1"/>
          <p:nvPr/>
        </p:nvSpPr>
        <p:spPr>
          <a:xfrm>
            <a:off x="406023" y="5030305"/>
            <a:ext cx="184731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4800" dirty="0">
              <a:solidFill>
                <a:schemeClr val="accent1"/>
              </a:solidFill>
            </a:endParaRP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B18A7E-D90C-CBE0-7142-67EFC7DF8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55" y="2312564"/>
            <a:ext cx="2198496" cy="209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8B459-C1C4-EA69-9748-8B4D2C52C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802" y="2312564"/>
            <a:ext cx="2201272" cy="2123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35A195-FD41-D734-385B-F3E3C8EE5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719" y="2312564"/>
            <a:ext cx="2201272" cy="21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7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1074089" y="4972594"/>
            <a:ext cx="104708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1/5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0.2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5B5EBB-8F11-6E21-F2CB-972CB00E5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97" y="2293329"/>
            <a:ext cx="2356085" cy="231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5E870-330E-73C7-1847-85D9ABD28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937" y="2293329"/>
            <a:ext cx="2356463" cy="23121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C83F57-11BB-354E-7FD3-169DBF562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5716" y="2293329"/>
            <a:ext cx="2405986" cy="231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894695" y="4986137"/>
            <a:ext cx="135966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1/10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045175" y="5017870"/>
            <a:ext cx="1250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10%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96532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0.1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51E523-9322-5A43-75F1-0AEFFFBA7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322" y="2323497"/>
            <a:ext cx="2418066" cy="2353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028B9A7-26C2-B3C8-18D5-961A29025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05" y="2323497"/>
            <a:ext cx="2451048" cy="23530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BB46FE-66D4-2F10-0247-1001AF22A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9164" y="2323497"/>
            <a:ext cx="2451048" cy="23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9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F38954-32B2-859D-586E-F1193A05F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046E63C-65CC-7E6E-A189-549F931EF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C5029BB-CB10-DE61-87A9-315BE45B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82008-8D2C-96D1-11DD-58AEAD0A7DB4}"/>
              </a:ext>
            </a:extLst>
          </p:cNvPr>
          <p:cNvSpPr txBox="1"/>
          <p:nvPr/>
        </p:nvSpPr>
        <p:spPr>
          <a:xfrm>
            <a:off x="692342" y="263593"/>
            <a:ext cx="859922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What’s the same and what’s different?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A6D0FF-3D9E-6F55-B42D-896E84084738}"/>
              </a:ext>
            </a:extLst>
          </p:cNvPr>
          <p:cNvSpPr txBox="1"/>
          <p:nvPr/>
        </p:nvSpPr>
        <p:spPr>
          <a:xfrm>
            <a:off x="894695" y="4986137"/>
            <a:ext cx="167225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1/100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9317B1-0242-F035-3C6F-61ECD8215659}"/>
              </a:ext>
            </a:extLst>
          </p:cNvPr>
          <p:cNvSpPr txBox="1"/>
          <p:nvPr/>
        </p:nvSpPr>
        <p:spPr>
          <a:xfrm>
            <a:off x="1015580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685568-F3E8-228A-CB76-F18EAC343A7F}"/>
              </a:ext>
            </a:extLst>
          </p:cNvPr>
          <p:cNvCxnSpPr>
            <a:cxnSpLocks/>
          </p:cNvCxnSpPr>
          <p:nvPr/>
        </p:nvCxnSpPr>
        <p:spPr>
          <a:xfrm>
            <a:off x="3055009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BF6386-E8E8-54FC-4100-39F1C27B7CF7}"/>
              </a:ext>
            </a:extLst>
          </p:cNvPr>
          <p:cNvCxnSpPr>
            <a:cxnSpLocks/>
          </p:cNvCxnSpPr>
          <p:nvPr/>
        </p:nvCxnSpPr>
        <p:spPr>
          <a:xfrm>
            <a:off x="6211866" y="1576251"/>
            <a:ext cx="0" cy="339634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E3B0309-841F-DA46-F2FE-7D7575A36B30}"/>
              </a:ext>
            </a:extLst>
          </p:cNvPr>
          <p:cNvSpPr txBox="1"/>
          <p:nvPr/>
        </p:nvSpPr>
        <p:spPr>
          <a:xfrm>
            <a:off x="3558259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Decimal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DB08D1-2A8F-B989-F71A-CC87882725F9}"/>
              </a:ext>
            </a:extLst>
          </p:cNvPr>
          <p:cNvSpPr txBox="1"/>
          <p:nvPr/>
        </p:nvSpPr>
        <p:spPr>
          <a:xfrm>
            <a:off x="513807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Fraction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D3950F-11E9-8A1E-B347-9EEE1B2D939A}"/>
              </a:ext>
            </a:extLst>
          </p:cNvPr>
          <p:cNvSpPr txBox="1"/>
          <p:nvPr/>
        </p:nvSpPr>
        <p:spPr>
          <a:xfrm>
            <a:off x="6602710" y="1504187"/>
            <a:ext cx="20312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Percentage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2DB6BD-7B69-F72C-10C7-38590E01C032}"/>
              </a:ext>
            </a:extLst>
          </p:cNvPr>
          <p:cNvSpPr txBox="1"/>
          <p:nvPr/>
        </p:nvSpPr>
        <p:spPr>
          <a:xfrm>
            <a:off x="406111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4DE314-AF6E-6655-5A80-3BC7D687FC1C}"/>
              </a:ext>
            </a:extLst>
          </p:cNvPr>
          <p:cNvSpPr txBox="1"/>
          <p:nvPr/>
        </p:nvSpPr>
        <p:spPr>
          <a:xfrm>
            <a:off x="7106659" y="5283792"/>
            <a:ext cx="1164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_____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D69E6C-819C-7A9A-2F40-04AEFA17FC8A}"/>
              </a:ext>
            </a:extLst>
          </p:cNvPr>
          <p:cNvSpPr txBox="1"/>
          <p:nvPr/>
        </p:nvSpPr>
        <p:spPr>
          <a:xfrm>
            <a:off x="7190343" y="5028311"/>
            <a:ext cx="93807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1%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EC49AE1-BCCC-247C-0E33-C3695641C74D}"/>
              </a:ext>
            </a:extLst>
          </p:cNvPr>
          <p:cNvSpPr txBox="1"/>
          <p:nvPr/>
        </p:nvSpPr>
        <p:spPr>
          <a:xfrm>
            <a:off x="4008382" y="5028311"/>
            <a:ext cx="127791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0.01</a:t>
            </a:r>
          </a:p>
          <a:p>
            <a:endParaRPr lang="en-GB" sz="2800" b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24FA1-28AC-3B41-21B4-6FC55F0B6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58" y="2319735"/>
            <a:ext cx="2207742" cy="2160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8C7F9-F46B-950B-158A-481502EBC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71" y="2319735"/>
            <a:ext cx="2207742" cy="2160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4DBA04-830C-0314-8435-B1981DE98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484" y="2319735"/>
            <a:ext cx="2207742" cy="216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9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111006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FBC2D-E911-9DF1-539C-E1E8CEEC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F23E25-C634-4C3A-8A95-1261B5555749}"/>
              </a:ext>
            </a:extLst>
          </p:cNvPr>
          <p:cNvSpPr/>
          <p:nvPr/>
        </p:nvSpPr>
        <p:spPr>
          <a:xfrm>
            <a:off x="414177" y="975872"/>
            <a:ext cx="83156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/>
              <a:t>You should know these by heart</a:t>
            </a:r>
            <a:endParaRPr lang="en-GB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9ACB35-9DA5-10DC-4AAC-53E2A54E7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78033"/>
              </p:ext>
            </p:extLst>
          </p:nvPr>
        </p:nvGraphicFramePr>
        <p:xfrm>
          <a:off x="1406200" y="2303547"/>
          <a:ext cx="6096000" cy="3992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2513736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3831978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879207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Fraction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Decimal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Percentage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5386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9/10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089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/>
                        <a:t> 50%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7931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3/4 </a:t>
                      </a:r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07789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4000" dirty="0"/>
                        <a:t>0.6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927556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F4AD7FF-CEB2-FD57-76E2-FF5D3B38EC03}"/>
              </a:ext>
            </a:extLst>
          </p:cNvPr>
          <p:cNvSpPr txBox="1"/>
          <p:nvPr/>
        </p:nvSpPr>
        <p:spPr>
          <a:xfrm>
            <a:off x="3848071" y="2744932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CF51FE-953D-21C9-65B1-83A03CF87CA5}"/>
              </a:ext>
            </a:extLst>
          </p:cNvPr>
          <p:cNvSpPr txBox="1"/>
          <p:nvPr/>
        </p:nvSpPr>
        <p:spPr>
          <a:xfrm>
            <a:off x="5848536" y="2770818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90%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AAAC27-D290-8E9D-492F-0D2E56D1AF92}"/>
              </a:ext>
            </a:extLst>
          </p:cNvPr>
          <p:cNvSpPr txBox="1"/>
          <p:nvPr/>
        </p:nvSpPr>
        <p:spPr>
          <a:xfrm>
            <a:off x="1916312" y="3575929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1/2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43370-9DEE-7D8D-B8E6-B8EF9C26A1C2}"/>
              </a:ext>
            </a:extLst>
          </p:cNvPr>
          <p:cNvSpPr txBox="1"/>
          <p:nvPr/>
        </p:nvSpPr>
        <p:spPr>
          <a:xfrm>
            <a:off x="3848071" y="3601815"/>
            <a:ext cx="9653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96887-C04A-4B6C-EDBC-143DCCFDFE27}"/>
              </a:ext>
            </a:extLst>
          </p:cNvPr>
          <p:cNvSpPr txBox="1"/>
          <p:nvPr/>
        </p:nvSpPr>
        <p:spPr>
          <a:xfrm>
            <a:off x="3848071" y="4432812"/>
            <a:ext cx="1277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0.75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1086B7-FE72-9E00-943D-0224BAE50B32}"/>
              </a:ext>
            </a:extLst>
          </p:cNvPr>
          <p:cNvSpPr txBox="1"/>
          <p:nvPr/>
        </p:nvSpPr>
        <p:spPr>
          <a:xfrm>
            <a:off x="5812845" y="4465282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75%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B075A1-0472-0A85-BB32-9ED98E8EB21B}"/>
              </a:ext>
            </a:extLst>
          </p:cNvPr>
          <p:cNvSpPr txBox="1"/>
          <p:nvPr/>
        </p:nvSpPr>
        <p:spPr>
          <a:xfrm>
            <a:off x="5812845" y="5380854"/>
            <a:ext cx="12506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60%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CAB790-90A7-884F-6D42-241E3ED220CE}"/>
              </a:ext>
            </a:extLst>
          </p:cNvPr>
          <p:cNvSpPr txBox="1"/>
          <p:nvPr/>
        </p:nvSpPr>
        <p:spPr>
          <a:xfrm>
            <a:off x="1916312" y="5380854"/>
            <a:ext cx="1047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1"/>
                </a:solidFill>
              </a:rPr>
              <a:t>2/5</a:t>
            </a:r>
          </a:p>
        </p:txBody>
      </p:sp>
    </p:spTree>
    <p:extLst>
      <p:ext uri="{BB962C8B-B14F-4D97-AF65-F5344CB8AC3E}">
        <p14:creationId xmlns:p14="http://schemas.microsoft.com/office/powerpoint/2010/main" val="206530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1030</TotalTime>
  <Words>126</Words>
  <Application>Microsoft Office PowerPoint</Application>
  <PresentationFormat>On-screen Show (4:3)</PresentationFormat>
  <Paragraphs>75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2026-02-05T17:32:52Z</dcterms:modified>
  <cp:category/>
</cp:coreProperties>
</file>