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8" r:id="rId3"/>
    <p:sldId id="319" r:id="rId4"/>
    <p:sldId id="320" r:id="rId5"/>
    <p:sldId id="324" r:id="rId6"/>
    <p:sldId id="32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528985" y="25977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4: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6339" y="2400125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05943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5C547C6-FA98-9C81-F771-ABD9CC081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479693"/>
            <a:ext cx="2387914" cy="184284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51377D4-1068-1AE2-B75D-D12FC0A76DFF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197"/>
              <a:gd name="adj2" fmla="val 10463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Inverse means 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</a:rPr>
              <a:t>“doing the opposite.”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F96A5C9-781C-6ED8-F2FE-06BB2F1E0A73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501"/>
              <a:gd name="adj2" fmla="val 1038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Addition and subtraction are opposites.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21" name="Picture 20" descr="A yellow line with black background&#10;&#10;AI-generated content may be incorrect.">
            <a:extLst>
              <a:ext uri="{FF2B5EF4-FFF2-40B4-BE49-F238E27FC236}">
                <a16:creationId xmlns:a16="http://schemas.microsoft.com/office/drawing/2014/main" id="{EBAB22DB-9843-3FE7-EC85-4BE39D5C5784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rcRect l="15478" r="12818" b="40055"/>
          <a:stretch>
            <a:fillRect/>
          </a:stretch>
        </p:blipFill>
        <p:spPr>
          <a:xfrm>
            <a:off x="560436" y="3724140"/>
            <a:ext cx="8091950" cy="133644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30FA458-19E6-B831-1C09-562B5D979012}"/>
              </a:ext>
            </a:extLst>
          </p:cNvPr>
          <p:cNvGrpSpPr/>
          <p:nvPr/>
        </p:nvGrpSpPr>
        <p:grpSpPr>
          <a:xfrm>
            <a:off x="212621" y="5069353"/>
            <a:ext cx="8718758" cy="646331"/>
            <a:chOff x="212621" y="5069353"/>
            <a:chExt cx="8718758" cy="6463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561A67-3644-2D08-7B75-AC2533EA6ABC}"/>
                </a:ext>
              </a:extLst>
            </p:cNvPr>
            <p:cNvSpPr/>
            <p:nvPr/>
          </p:nvSpPr>
          <p:spPr>
            <a:xfrm>
              <a:off x="212621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2D79FD-2107-AD41-3A09-4F7B0E1CFC3C}"/>
                </a:ext>
              </a:extLst>
            </p:cNvPr>
            <p:cNvSpPr/>
            <p:nvPr/>
          </p:nvSpPr>
          <p:spPr>
            <a:xfrm>
              <a:off x="947226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2FC1B0-49A3-9EEB-B669-60FBC89D6456}"/>
                </a:ext>
              </a:extLst>
            </p:cNvPr>
            <p:cNvSpPr/>
            <p:nvPr/>
          </p:nvSpPr>
          <p:spPr>
            <a:xfrm>
              <a:off x="1792293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76310C-0776-494E-DFAE-D72654F1C3E6}"/>
                </a:ext>
              </a:extLst>
            </p:cNvPr>
            <p:cNvSpPr/>
            <p:nvPr/>
          </p:nvSpPr>
          <p:spPr>
            <a:xfrm>
              <a:off x="2598442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EBCE99-001C-6C23-19A4-FF5F33307868}"/>
                </a:ext>
              </a:extLst>
            </p:cNvPr>
            <p:cNvSpPr/>
            <p:nvPr/>
          </p:nvSpPr>
          <p:spPr>
            <a:xfrm>
              <a:off x="3374892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B65692-13C9-6758-48E1-0670984185E9}"/>
                </a:ext>
              </a:extLst>
            </p:cNvPr>
            <p:cNvSpPr/>
            <p:nvPr/>
          </p:nvSpPr>
          <p:spPr>
            <a:xfrm>
              <a:off x="4214933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0F76C8-DEAF-D06A-B194-657EF0814700}"/>
                </a:ext>
              </a:extLst>
            </p:cNvPr>
            <p:cNvSpPr/>
            <p:nvPr/>
          </p:nvSpPr>
          <p:spPr>
            <a:xfrm>
              <a:off x="5023180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71C8B62-6C76-BDC2-F4C7-19814BD7887F}"/>
                </a:ext>
              </a:extLst>
            </p:cNvPr>
            <p:cNvSpPr/>
            <p:nvPr/>
          </p:nvSpPr>
          <p:spPr>
            <a:xfrm>
              <a:off x="5811044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326171-9DC2-5DB3-71A4-AB3E7C3C5C99}"/>
                </a:ext>
              </a:extLst>
            </p:cNvPr>
            <p:cNvSpPr/>
            <p:nvPr/>
          </p:nvSpPr>
          <p:spPr>
            <a:xfrm>
              <a:off x="6564833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58A3CDE-CE14-AE1E-714F-4DB52B811E65}"/>
                </a:ext>
              </a:extLst>
            </p:cNvPr>
            <p:cNvSpPr/>
            <p:nvPr/>
          </p:nvSpPr>
          <p:spPr>
            <a:xfrm>
              <a:off x="8140433" y="5069353"/>
              <a:ext cx="79094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ADC89B-F531-BFD2-563E-91C7C7101E29}"/>
                </a:ext>
              </a:extLst>
            </p:cNvPr>
            <p:cNvSpPr/>
            <p:nvPr/>
          </p:nvSpPr>
          <p:spPr>
            <a:xfrm>
              <a:off x="7351707" y="5069353"/>
              <a:ext cx="69562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43" name="Arrow: Curved Down 42">
            <a:extLst>
              <a:ext uri="{FF2B5EF4-FFF2-40B4-BE49-F238E27FC236}">
                <a16:creationId xmlns:a16="http://schemas.microsoft.com/office/drawing/2014/main" id="{82F724E5-B622-21F6-9C1D-81E13BE50B59}"/>
              </a:ext>
            </a:extLst>
          </p:cNvPr>
          <p:cNvSpPr/>
          <p:nvPr/>
        </p:nvSpPr>
        <p:spPr>
          <a:xfrm>
            <a:off x="2172766" y="3978091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5AF27256-E69D-3D1B-4DAD-0E100DB6459F}"/>
              </a:ext>
            </a:extLst>
          </p:cNvPr>
          <p:cNvSpPr/>
          <p:nvPr/>
        </p:nvSpPr>
        <p:spPr>
          <a:xfrm>
            <a:off x="2957142" y="3944749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2FC2A3B5-BF28-297E-1095-425E0C708478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501"/>
              <a:gd name="adj2" fmla="val 1038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 + 3 = 5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5" name="Arrow: Curved Down 44">
            <a:extLst>
              <a:ext uri="{FF2B5EF4-FFF2-40B4-BE49-F238E27FC236}">
                <a16:creationId xmlns:a16="http://schemas.microsoft.com/office/drawing/2014/main" id="{5A49237D-4F18-3957-9DC5-E630BB716963}"/>
              </a:ext>
            </a:extLst>
          </p:cNvPr>
          <p:cNvSpPr/>
          <p:nvPr/>
        </p:nvSpPr>
        <p:spPr>
          <a:xfrm>
            <a:off x="3785096" y="3935979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F86B8918-EC05-404F-BE95-03FA6F5E253D}"/>
              </a:ext>
            </a:extLst>
          </p:cNvPr>
          <p:cNvSpPr/>
          <p:nvPr/>
        </p:nvSpPr>
        <p:spPr>
          <a:xfrm>
            <a:off x="1704262" y="335757"/>
            <a:ext cx="7173686" cy="1383440"/>
          </a:xfrm>
          <a:prstGeom prst="wedgeRoundRectCallout">
            <a:avLst>
              <a:gd name="adj1" fmla="val -61501"/>
              <a:gd name="adj2" fmla="val 1038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5 - 3 = 2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50" name="Arrow: Curved Down 49">
            <a:extLst>
              <a:ext uri="{FF2B5EF4-FFF2-40B4-BE49-F238E27FC236}">
                <a16:creationId xmlns:a16="http://schemas.microsoft.com/office/drawing/2014/main" id="{A7322149-7952-8063-C3F1-75574670DC80}"/>
              </a:ext>
            </a:extLst>
          </p:cNvPr>
          <p:cNvSpPr/>
          <p:nvPr/>
        </p:nvSpPr>
        <p:spPr>
          <a:xfrm flipH="1">
            <a:off x="3582136" y="3946865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Arrow: Curved Down 50">
            <a:extLst>
              <a:ext uri="{FF2B5EF4-FFF2-40B4-BE49-F238E27FC236}">
                <a16:creationId xmlns:a16="http://schemas.microsoft.com/office/drawing/2014/main" id="{E092039D-D370-812B-9746-A9248789C1DF}"/>
              </a:ext>
            </a:extLst>
          </p:cNvPr>
          <p:cNvSpPr/>
          <p:nvPr/>
        </p:nvSpPr>
        <p:spPr>
          <a:xfrm flipH="1">
            <a:off x="2779743" y="3946865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Arrow: Curved Down 51">
            <a:extLst>
              <a:ext uri="{FF2B5EF4-FFF2-40B4-BE49-F238E27FC236}">
                <a16:creationId xmlns:a16="http://schemas.microsoft.com/office/drawing/2014/main" id="{E5993568-1410-1059-66EC-89F798B06B96}"/>
              </a:ext>
            </a:extLst>
          </p:cNvPr>
          <p:cNvSpPr/>
          <p:nvPr/>
        </p:nvSpPr>
        <p:spPr>
          <a:xfrm flipH="1">
            <a:off x="1977349" y="3946865"/>
            <a:ext cx="1016750" cy="828540"/>
          </a:xfrm>
          <a:prstGeom prst="curvedDownArrow">
            <a:avLst>
              <a:gd name="adj1" fmla="val 9481"/>
              <a:gd name="adj2" fmla="val 50000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3" grpId="0" animBg="1"/>
      <p:bldP spid="43" grpId="1" animBg="1"/>
      <p:bldP spid="44" grpId="0" animBg="1"/>
      <p:bldP spid="44" grpId="1" animBg="1"/>
      <p:bldP spid="46" grpId="0" animBg="1"/>
      <p:bldP spid="45" grpId="0" animBg="1"/>
      <p:bldP spid="45" grpId="1" animBg="1"/>
      <p:bldP spid="48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9F084E-32E7-EAE5-F8F3-6EC67A495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F35E48A-E682-0C32-59CB-5EC121A91ADC}"/>
              </a:ext>
            </a:extLst>
          </p:cNvPr>
          <p:cNvGrpSpPr/>
          <p:nvPr/>
        </p:nvGrpSpPr>
        <p:grpSpPr>
          <a:xfrm>
            <a:off x="1807019" y="1090763"/>
            <a:ext cx="6573486" cy="874319"/>
            <a:chOff x="-3407228" y="2225490"/>
            <a:chExt cx="6573486" cy="87431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4067CDC-3521-DEC9-7CDA-BF7DDE1130CD}"/>
                </a:ext>
              </a:extLst>
            </p:cNvPr>
            <p:cNvSpPr/>
            <p:nvPr/>
          </p:nvSpPr>
          <p:spPr>
            <a:xfrm>
              <a:off x="-3407228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7511BFD-1C70-AA59-0C01-ABBC34992FE3}"/>
                </a:ext>
              </a:extLst>
            </p:cNvPr>
            <p:cNvSpPr/>
            <p:nvPr/>
          </p:nvSpPr>
          <p:spPr>
            <a:xfrm>
              <a:off x="-2464047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B570055-65F8-BA31-E5D9-52FDD6C89FAF}"/>
                </a:ext>
              </a:extLst>
            </p:cNvPr>
            <p:cNvSpPr/>
            <p:nvPr/>
          </p:nvSpPr>
          <p:spPr>
            <a:xfrm>
              <a:off x="-1520866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C94C6B1-2083-F187-469A-DFA67670A155}"/>
                </a:ext>
              </a:extLst>
            </p:cNvPr>
            <p:cNvSpPr/>
            <p:nvPr/>
          </p:nvSpPr>
          <p:spPr>
            <a:xfrm>
              <a:off x="-577685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4546946-EDB9-A97B-B30C-78CAEED3D92B}"/>
                </a:ext>
              </a:extLst>
            </p:cNvPr>
            <p:cNvSpPr/>
            <p:nvPr/>
          </p:nvSpPr>
          <p:spPr>
            <a:xfrm>
              <a:off x="365496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BE5A9F-6C2F-A2A6-4873-61335EC89579}"/>
                </a:ext>
              </a:extLst>
            </p:cNvPr>
            <p:cNvSpPr/>
            <p:nvPr/>
          </p:nvSpPr>
          <p:spPr>
            <a:xfrm>
              <a:off x="1308677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11CD4DF-9F75-102C-EADB-850176FF0B5C}"/>
                </a:ext>
              </a:extLst>
            </p:cNvPr>
            <p:cNvSpPr/>
            <p:nvPr/>
          </p:nvSpPr>
          <p:spPr>
            <a:xfrm>
              <a:off x="2251858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8E5CD99-F1CF-AD8E-32F3-F73416798E44}"/>
              </a:ext>
            </a:extLst>
          </p:cNvPr>
          <p:cNvSpPr/>
          <p:nvPr/>
        </p:nvSpPr>
        <p:spPr>
          <a:xfrm>
            <a:off x="241662" y="3966853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+ 3 = 7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C5961AF5-E999-5374-69D8-7601018D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3" y="230370"/>
            <a:ext cx="1233968" cy="1233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52F48E-60EB-F434-9EC8-48B2EA5E1792}"/>
              </a:ext>
            </a:extLst>
          </p:cNvPr>
          <p:cNvSpPr/>
          <p:nvPr/>
        </p:nvSpPr>
        <p:spPr>
          <a:xfrm>
            <a:off x="457534" y="5282775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7 - 3 = 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3ACDDD-9E20-F027-8E7F-88E20FE65D7B}"/>
              </a:ext>
            </a:extLst>
          </p:cNvPr>
          <p:cNvSpPr/>
          <p:nvPr/>
        </p:nvSpPr>
        <p:spPr>
          <a:xfrm>
            <a:off x="5693226" y="5211757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7970FD7-8FDE-7396-F2AE-FE8DBDE4D5F8}"/>
              </a:ext>
            </a:extLst>
          </p:cNvPr>
          <p:cNvSpPr/>
          <p:nvPr/>
        </p:nvSpPr>
        <p:spPr>
          <a:xfrm>
            <a:off x="1807019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C0C4EF6-FB35-A446-2C26-D75B0914C75C}"/>
              </a:ext>
            </a:extLst>
          </p:cNvPr>
          <p:cNvSpPr/>
          <p:nvPr/>
        </p:nvSpPr>
        <p:spPr>
          <a:xfrm>
            <a:off x="2750200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30EBA45-A53D-C845-7CF2-45A95DC4973D}"/>
              </a:ext>
            </a:extLst>
          </p:cNvPr>
          <p:cNvSpPr/>
          <p:nvPr/>
        </p:nvSpPr>
        <p:spPr>
          <a:xfrm>
            <a:off x="3693381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D8E56CB-F8AF-A4F1-8682-ABBA7E2E5410}"/>
              </a:ext>
            </a:extLst>
          </p:cNvPr>
          <p:cNvSpPr/>
          <p:nvPr/>
        </p:nvSpPr>
        <p:spPr>
          <a:xfrm>
            <a:off x="4636562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63E45BF-B93C-ED08-8E80-02C2EFF9BB54}"/>
              </a:ext>
            </a:extLst>
          </p:cNvPr>
          <p:cNvSpPr/>
          <p:nvPr/>
        </p:nvSpPr>
        <p:spPr>
          <a:xfrm>
            <a:off x="5579743" y="1978802"/>
            <a:ext cx="914400" cy="87431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45A3CFC-5273-70D6-717D-6A2329554A65}"/>
              </a:ext>
            </a:extLst>
          </p:cNvPr>
          <p:cNvSpPr/>
          <p:nvPr/>
        </p:nvSpPr>
        <p:spPr>
          <a:xfrm>
            <a:off x="6522924" y="1978802"/>
            <a:ext cx="914400" cy="87431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10592DD-CF2E-CFEB-4746-8DD87974421A}"/>
              </a:ext>
            </a:extLst>
          </p:cNvPr>
          <p:cNvSpPr/>
          <p:nvPr/>
        </p:nvSpPr>
        <p:spPr>
          <a:xfrm>
            <a:off x="7466105" y="1978802"/>
            <a:ext cx="914400" cy="87431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42D3CD8-E203-2057-D523-8EA62E4A0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EA57688-8161-1B63-C1F8-C55F4010BE83}"/>
              </a:ext>
            </a:extLst>
          </p:cNvPr>
          <p:cNvCxnSpPr>
            <a:cxnSpLocks/>
          </p:cNvCxnSpPr>
          <p:nvPr/>
        </p:nvCxnSpPr>
        <p:spPr>
          <a:xfrm>
            <a:off x="5579743" y="849087"/>
            <a:ext cx="28007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E647B2D-68C4-181F-38B7-F9BAC5FAD648}"/>
              </a:ext>
            </a:extLst>
          </p:cNvPr>
          <p:cNvCxnSpPr>
            <a:cxnSpLocks/>
          </p:cNvCxnSpPr>
          <p:nvPr/>
        </p:nvCxnSpPr>
        <p:spPr>
          <a:xfrm flipH="1">
            <a:off x="1883229" y="849087"/>
            <a:ext cx="27245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CCEBB6-2814-9DD3-00CA-0DDA6B104F90}"/>
              </a:ext>
            </a:extLst>
          </p:cNvPr>
          <p:cNvCxnSpPr>
            <a:cxnSpLocks/>
          </p:cNvCxnSpPr>
          <p:nvPr/>
        </p:nvCxnSpPr>
        <p:spPr>
          <a:xfrm flipH="1">
            <a:off x="1709058" y="3200401"/>
            <a:ext cx="14151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D92EE7-720F-B7EF-2318-95BCBA472769}"/>
              </a:ext>
            </a:extLst>
          </p:cNvPr>
          <p:cNvCxnSpPr>
            <a:cxnSpLocks/>
          </p:cNvCxnSpPr>
          <p:nvPr/>
        </p:nvCxnSpPr>
        <p:spPr>
          <a:xfrm flipH="1">
            <a:off x="5587781" y="3200402"/>
            <a:ext cx="9351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2E7937-376D-549D-FA44-E5953FAB6A66}"/>
              </a:ext>
            </a:extLst>
          </p:cNvPr>
          <p:cNvCxnSpPr>
            <a:cxnSpLocks/>
          </p:cNvCxnSpPr>
          <p:nvPr/>
        </p:nvCxnSpPr>
        <p:spPr>
          <a:xfrm>
            <a:off x="4135820" y="3200401"/>
            <a:ext cx="14151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C75002-9160-5F3A-8939-A00CBB497CBD}"/>
              </a:ext>
            </a:extLst>
          </p:cNvPr>
          <p:cNvCxnSpPr>
            <a:cxnSpLocks/>
          </p:cNvCxnSpPr>
          <p:nvPr/>
        </p:nvCxnSpPr>
        <p:spPr>
          <a:xfrm>
            <a:off x="7466105" y="3200402"/>
            <a:ext cx="90114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B757CA1-C910-06DC-E41D-E1E0F7668E8B}"/>
              </a:ext>
            </a:extLst>
          </p:cNvPr>
          <p:cNvSpPr/>
          <p:nvPr/>
        </p:nvSpPr>
        <p:spPr>
          <a:xfrm>
            <a:off x="4650953" y="385727"/>
            <a:ext cx="914400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5C7FECC-647E-919F-44F3-E992E362CF2C}"/>
              </a:ext>
            </a:extLst>
          </p:cNvPr>
          <p:cNvSpPr/>
          <p:nvPr/>
        </p:nvSpPr>
        <p:spPr>
          <a:xfrm>
            <a:off x="3172058" y="2849686"/>
            <a:ext cx="914400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CD76E9-D7BD-234D-28C9-307F0D63FC70}"/>
              </a:ext>
            </a:extLst>
          </p:cNvPr>
          <p:cNvSpPr/>
          <p:nvPr/>
        </p:nvSpPr>
        <p:spPr>
          <a:xfrm>
            <a:off x="6537314" y="2835597"/>
            <a:ext cx="914400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66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F2E2D-1EE4-38A8-B9A2-86965CCE2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8653555-17DF-E01F-A47E-592B4D8F9795}"/>
              </a:ext>
            </a:extLst>
          </p:cNvPr>
          <p:cNvGrpSpPr/>
          <p:nvPr/>
        </p:nvGrpSpPr>
        <p:grpSpPr>
          <a:xfrm>
            <a:off x="1807019" y="1090763"/>
            <a:ext cx="6573486" cy="874319"/>
            <a:chOff x="-3407228" y="2225490"/>
            <a:chExt cx="6573486" cy="87431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6DA7670-5819-1E02-05A7-DB65CC0F93D8}"/>
                </a:ext>
              </a:extLst>
            </p:cNvPr>
            <p:cNvSpPr/>
            <p:nvPr/>
          </p:nvSpPr>
          <p:spPr>
            <a:xfrm>
              <a:off x="-3407228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FB8E98F-DC89-32E0-3433-6CB252C86363}"/>
                </a:ext>
              </a:extLst>
            </p:cNvPr>
            <p:cNvSpPr/>
            <p:nvPr/>
          </p:nvSpPr>
          <p:spPr>
            <a:xfrm>
              <a:off x="-2464047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5DA2F70-9769-CEB9-38BA-AB47C4109C40}"/>
                </a:ext>
              </a:extLst>
            </p:cNvPr>
            <p:cNvSpPr/>
            <p:nvPr/>
          </p:nvSpPr>
          <p:spPr>
            <a:xfrm>
              <a:off x="-1520866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E3B0E83-52D7-2D9A-EFA3-E3E3D40E4F0E}"/>
                </a:ext>
              </a:extLst>
            </p:cNvPr>
            <p:cNvSpPr/>
            <p:nvPr/>
          </p:nvSpPr>
          <p:spPr>
            <a:xfrm>
              <a:off x="-577685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E5A28D9-D745-ECA1-C7E6-B83FC6893197}"/>
                </a:ext>
              </a:extLst>
            </p:cNvPr>
            <p:cNvSpPr/>
            <p:nvPr/>
          </p:nvSpPr>
          <p:spPr>
            <a:xfrm>
              <a:off x="365496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4F97566-5BB2-B2F7-191C-4D6C03103E12}"/>
                </a:ext>
              </a:extLst>
            </p:cNvPr>
            <p:cNvSpPr/>
            <p:nvPr/>
          </p:nvSpPr>
          <p:spPr>
            <a:xfrm>
              <a:off x="1308677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47D2043-7254-41A2-536C-E1FC8606B2E6}"/>
                </a:ext>
              </a:extLst>
            </p:cNvPr>
            <p:cNvSpPr/>
            <p:nvPr/>
          </p:nvSpPr>
          <p:spPr>
            <a:xfrm>
              <a:off x="2251858" y="2225490"/>
              <a:ext cx="914400" cy="87431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F62F338-4D48-1C8F-5361-A45798861396}"/>
              </a:ext>
            </a:extLst>
          </p:cNvPr>
          <p:cNvSpPr/>
          <p:nvPr/>
        </p:nvSpPr>
        <p:spPr>
          <a:xfrm>
            <a:off x="241662" y="3966853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+ 3 = 7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E9E3EA8-2E3E-0CA8-ECA4-0339E109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3" y="230370"/>
            <a:ext cx="1233968" cy="12339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53CDF2-CD36-5BC7-1EC1-FA1B3C724F79}"/>
              </a:ext>
            </a:extLst>
          </p:cNvPr>
          <p:cNvSpPr/>
          <p:nvPr/>
        </p:nvSpPr>
        <p:spPr>
          <a:xfrm>
            <a:off x="457534" y="5282775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7 - 4 = __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9E8B91-8350-A23A-C184-C419C5D54290}"/>
              </a:ext>
            </a:extLst>
          </p:cNvPr>
          <p:cNvSpPr/>
          <p:nvPr/>
        </p:nvSpPr>
        <p:spPr>
          <a:xfrm>
            <a:off x="5693226" y="5211757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11F61B3-AD3A-FC2D-E61B-F515C0A3F900}"/>
              </a:ext>
            </a:extLst>
          </p:cNvPr>
          <p:cNvSpPr/>
          <p:nvPr/>
        </p:nvSpPr>
        <p:spPr>
          <a:xfrm>
            <a:off x="1807019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657E8F3-0BD7-514E-9E37-3B5EC179387C}"/>
              </a:ext>
            </a:extLst>
          </p:cNvPr>
          <p:cNvSpPr/>
          <p:nvPr/>
        </p:nvSpPr>
        <p:spPr>
          <a:xfrm>
            <a:off x="2750200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FF5DADB-3AA1-469F-C6B8-F0FB4E52825D}"/>
              </a:ext>
            </a:extLst>
          </p:cNvPr>
          <p:cNvSpPr/>
          <p:nvPr/>
        </p:nvSpPr>
        <p:spPr>
          <a:xfrm>
            <a:off x="3693381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7703B2-1C25-FDC6-3CF5-9728A40A40A0}"/>
              </a:ext>
            </a:extLst>
          </p:cNvPr>
          <p:cNvSpPr/>
          <p:nvPr/>
        </p:nvSpPr>
        <p:spPr>
          <a:xfrm>
            <a:off x="4636562" y="1978802"/>
            <a:ext cx="914400" cy="8743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7276795-5DAB-A98B-838B-49BB00AB0FC0}"/>
              </a:ext>
            </a:extLst>
          </p:cNvPr>
          <p:cNvSpPr/>
          <p:nvPr/>
        </p:nvSpPr>
        <p:spPr>
          <a:xfrm>
            <a:off x="5579743" y="1978802"/>
            <a:ext cx="914400" cy="87431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6B61A30-40FA-9DD9-2A1F-45FFF42452AD}"/>
              </a:ext>
            </a:extLst>
          </p:cNvPr>
          <p:cNvSpPr/>
          <p:nvPr/>
        </p:nvSpPr>
        <p:spPr>
          <a:xfrm>
            <a:off x="6522924" y="1978802"/>
            <a:ext cx="914400" cy="87431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D37132-14EF-B124-2A25-CDFBA11E73AF}"/>
              </a:ext>
            </a:extLst>
          </p:cNvPr>
          <p:cNvSpPr/>
          <p:nvPr/>
        </p:nvSpPr>
        <p:spPr>
          <a:xfrm>
            <a:off x="7466105" y="1978802"/>
            <a:ext cx="914400" cy="874319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948C1CB-4C78-3890-5161-A37AB9FF1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27EF33E-CE29-A455-640C-7A7919A4A958}"/>
              </a:ext>
            </a:extLst>
          </p:cNvPr>
          <p:cNvCxnSpPr>
            <a:cxnSpLocks/>
          </p:cNvCxnSpPr>
          <p:nvPr/>
        </p:nvCxnSpPr>
        <p:spPr>
          <a:xfrm>
            <a:off x="5579743" y="849087"/>
            <a:ext cx="28007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D6F4D16-665C-5B81-920A-45C71DAC5939}"/>
              </a:ext>
            </a:extLst>
          </p:cNvPr>
          <p:cNvCxnSpPr>
            <a:cxnSpLocks/>
          </p:cNvCxnSpPr>
          <p:nvPr/>
        </p:nvCxnSpPr>
        <p:spPr>
          <a:xfrm flipH="1">
            <a:off x="1883229" y="849087"/>
            <a:ext cx="272455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A6C09E-AF10-3408-561A-2CE921ECD750}"/>
              </a:ext>
            </a:extLst>
          </p:cNvPr>
          <p:cNvCxnSpPr>
            <a:cxnSpLocks/>
          </p:cNvCxnSpPr>
          <p:nvPr/>
        </p:nvCxnSpPr>
        <p:spPr>
          <a:xfrm flipH="1">
            <a:off x="1709058" y="3200401"/>
            <a:ext cx="14151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BCB946-5D6F-B9CE-99B9-75D90E7F78C4}"/>
              </a:ext>
            </a:extLst>
          </p:cNvPr>
          <p:cNvCxnSpPr>
            <a:cxnSpLocks/>
          </p:cNvCxnSpPr>
          <p:nvPr/>
        </p:nvCxnSpPr>
        <p:spPr>
          <a:xfrm flipH="1">
            <a:off x="5587781" y="3200402"/>
            <a:ext cx="9351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A152A4-6ECB-7B8D-29F1-03CEAABE89E9}"/>
              </a:ext>
            </a:extLst>
          </p:cNvPr>
          <p:cNvCxnSpPr>
            <a:cxnSpLocks/>
          </p:cNvCxnSpPr>
          <p:nvPr/>
        </p:nvCxnSpPr>
        <p:spPr>
          <a:xfrm>
            <a:off x="4135820" y="3200401"/>
            <a:ext cx="14151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7BD269-78AA-27AA-01DC-6B38B11F2CE9}"/>
              </a:ext>
            </a:extLst>
          </p:cNvPr>
          <p:cNvCxnSpPr>
            <a:cxnSpLocks/>
          </p:cNvCxnSpPr>
          <p:nvPr/>
        </p:nvCxnSpPr>
        <p:spPr>
          <a:xfrm>
            <a:off x="7466105" y="3200402"/>
            <a:ext cx="90114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6C9EAB6-8B86-BAD6-66F1-4963052BC5E4}"/>
              </a:ext>
            </a:extLst>
          </p:cNvPr>
          <p:cNvSpPr/>
          <p:nvPr/>
        </p:nvSpPr>
        <p:spPr>
          <a:xfrm>
            <a:off x="4650953" y="385727"/>
            <a:ext cx="914400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FC3D6D-0DAD-A115-270B-E6510BDE002C}"/>
              </a:ext>
            </a:extLst>
          </p:cNvPr>
          <p:cNvSpPr/>
          <p:nvPr/>
        </p:nvSpPr>
        <p:spPr>
          <a:xfrm>
            <a:off x="3172058" y="2849686"/>
            <a:ext cx="914400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D4C270-6F69-5203-F041-225AF36A22BA}"/>
              </a:ext>
            </a:extLst>
          </p:cNvPr>
          <p:cNvSpPr/>
          <p:nvPr/>
        </p:nvSpPr>
        <p:spPr>
          <a:xfrm>
            <a:off x="6537314" y="2835597"/>
            <a:ext cx="914400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5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F445D49-EC9D-E45F-F88D-B08BF19FA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99" y="1679099"/>
            <a:ext cx="1817654" cy="14761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51377D4-1068-1AE2-B75D-D12FC0A76DFF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59679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 can solve this by doing the inverse…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F9E891E-BB9E-EFDE-2AE0-FA55328E97F8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60287"/>
              <a:gd name="adj2" fmla="val 7867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…instead of solving: </a:t>
            </a:r>
            <a:r>
              <a:rPr lang="en-GB" sz="4400" b="1" dirty="0">
                <a:solidFill>
                  <a:schemeClr val="tx1"/>
                </a:solidFill>
              </a:rPr>
              <a:t>9 – 6 = 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AECD579-D0E1-9147-C63D-D2045F1ABC6D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59528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 can do the inverse and solve 6 + ? = 9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39E374C-C71D-28DE-7EAF-E258111858C2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59073"/>
              <a:gd name="adj2" fmla="val 739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It is a lot easier to </a:t>
            </a:r>
            <a:r>
              <a:rPr lang="en-GB" sz="4400" b="1" dirty="0">
                <a:solidFill>
                  <a:schemeClr val="tx1"/>
                </a:solidFill>
              </a:rPr>
              <a:t>add</a:t>
            </a:r>
            <a:r>
              <a:rPr lang="en-GB" sz="4400" dirty="0">
                <a:solidFill>
                  <a:schemeClr val="tx1"/>
                </a:solidFill>
              </a:rPr>
              <a:t> </a:t>
            </a:r>
            <a:r>
              <a:rPr lang="en-GB" sz="4400" b="1" dirty="0">
                <a:solidFill>
                  <a:schemeClr val="tx1"/>
                </a:solidFill>
              </a:rPr>
              <a:t>on</a:t>
            </a:r>
            <a:r>
              <a:rPr lang="en-GB" sz="4400" dirty="0">
                <a:solidFill>
                  <a:schemeClr val="tx1"/>
                </a:solidFill>
              </a:rPr>
              <a:t> than it is to </a:t>
            </a:r>
            <a:r>
              <a:rPr lang="en-GB" sz="4400" b="1" dirty="0">
                <a:solidFill>
                  <a:schemeClr val="tx1"/>
                </a:solidFill>
              </a:rPr>
              <a:t>subtract</a:t>
            </a:r>
            <a:r>
              <a:rPr lang="en-GB" sz="4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24DB87-DB78-D4BE-874D-DB7B3DE7700A}"/>
              </a:ext>
            </a:extLst>
          </p:cNvPr>
          <p:cNvGrpSpPr/>
          <p:nvPr/>
        </p:nvGrpSpPr>
        <p:grpSpPr>
          <a:xfrm>
            <a:off x="212621" y="3139422"/>
            <a:ext cx="8718758" cy="2576262"/>
            <a:chOff x="212621" y="3139422"/>
            <a:chExt cx="8718758" cy="2576262"/>
          </a:xfrm>
        </p:grpSpPr>
        <p:pic>
          <p:nvPicPr>
            <p:cNvPr id="21" name="Picture 20" descr="A yellow line with black background&#10;&#10;AI-generated content may be incorrect.">
              <a:extLst>
                <a:ext uri="{FF2B5EF4-FFF2-40B4-BE49-F238E27FC236}">
                  <a16:creationId xmlns:a16="http://schemas.microsoft.com/office/drawing/2014/main" id="{EBAB22DB-9843-3FE7-EC85-4BE39D5C5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</a:blip>
            <a:srcRect l="15478" r="12818" b="40055"/>
            <a:stretch>
              <a:fillRect/>
            </a:stretch>
          </p:blipFill>
          <p:spPr>
            <a:xfrm>
              <a:off x="560436" y="3724140"/>
              <a:ext cx="8091950" cy="1336443"/>
            </a:xfrm>
            <a:prstGeom prst="rect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30FA458-19E6-B831-1C09-562B5D979012}"/>
                </a:ext>
              </a:extLst>
            </p:cNvPr>
            <p:cNvGrpSpPr/>
            <p:nvPr/>
          </p:nvGrpSpPr>
          <p:grpSpPr>
            <a:xfrm>
              <a:off x="212621" y="5069353"/>
              <a:ext cx="8718758" cy="646331"/>
              <a:chOff x="212621" y="5069353"/>
              <a:chExt cx="8718758" cy="64633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2561A67-3644-2D08-7B75-AC2533EA6ABC}"/>
                  </a:ext>
                </a:extLst>
              </p:cNvPr>
              <p:cNvSpPr/>
              <p:nvPr/>
            </p:nvSpPr>
            <p:spPr>
              <a:xfrm>
                <a:off x="212621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2D79FD-2107-AD41-3A09-4F7B0E1CFC3C}"/>
                  </a:ext>
                </a:extLst>
              </p:cNvPr>
              <p:cNvSpPr/>
              <p:nvPr/>
            </p:nvSpPr>
            <p:spPr>
              <a:xfrm>
                <a:off x="947226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2FC1B0-49A3-9EEB-B669-60FBC89D6456}"/>
                  </a:ext>
                </a:extLst>
              </p:cNvPr>
              <p:cNvSpPr/>
              <p:nvPr/>
            </p:nvSpPr>
            <p:spPr>
              <a:xfrm>
                <a:off x="179229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E76310C-0776-494E-DFAE-D72654F1C3E6}"/>
                  </a:ext>
                </a:extLst>
              </p:cNvPr>
              <p:cNvSpPr/>
              <p:nvPr/>
            </p:nvSpPr>
            <p:spPr>
              <a:xfrm>
                <a:off x="259844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FEBCE99-001C-6C23-19A4-FF5F33307868}"/>
                  </a:ext>
                </a:extLst>
              </p:cNvPr>
              <p:cNvSpPr/>
              <p:nvPr/>
            </p:nvSpPr>
            <p:spPr>
              <a:xfrm>
                <a:off x="3374892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DB65692-13C9-6758-48E1-0670984185E9}"/>
                  </a:ext>
                </a:extLst>
              </p:cNvPr>
              <p:cNvSpPr/>
              <p:nvPr/>
            </p:nvSpPr>
            <p:spPr>
              <a:xfrm>
                <a:off x="42149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10F76C8-DEAF-D06A-B194-657EF0814700}"/>
                  </a:ext>
                </a:extLst>
              </p:cNvPr>
              <p:cNvSpPr/>
              <p:nvPr/>
            </p:nvSpPr>
            <p:spPr>
              <a:xfrm>
                <a:off x="5023180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1C8B62-6C76-BDC2-F4C7-19814BD7887F}"/>
                  </a:ext>
                </a:extLst>
              </p:cNvPr>
              <p:cNvSpPr/>
              <p:nvPr/>
            </p:nvSpPr>
            <p:spPr>
              <a:xfrm>
                <a:off x="5811044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C326171-9DC2-5DB3-71A4-AB3E7C3C5C99}"/>
                  </a:ext>
                </a:extLst>
              </p:cNvPr>
              <p:cNvSpPr/>
              <p:nvPr/>
            </p:nvSpPr>
            <p:spPr>
              <a:xfrm>
                <a:off x="6564833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8A3CDE-CE14-AE1E-714F-4DB52B811E65}"/>
                  </a:ext>
                </a:extLst>
              </p:cNvPr>
              <p:cNvSpPr/>
              <p:nvPr/>
            </p:nvSpPr>
            <p:spPr>
              <a:xfrm>
                <a:off x="8140433" y="5069353"/>
                <a:ext cx="79094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0ADC89B-F531-BFD2-563E-91C7C7101E29}"/>
                  </a:ext>
                </a:extLst>
              </p:cNvPr>
              <p:cNvSpPr/>
              <p:nvPr/>
            </p:nvSpPr>
            <p:spPr>
              <a:xfrm>
                <a:off x="7351707" y="5069353"/>
                <a:ext cx="69562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  <a:r>
                  <a:rPr lang="en-US" sz="36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36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D62EFD-D29D-D8A9-F33A-B7ED8159E904}"/>
                </a:ext>
              </a:extLst>
            </p:cNvPr>
            <p:cNvGrpSpPr/>
            <p:nvPr/>
          </p:nvGrpSpPr>
          <p:grpSpPr>
            <a:xfrm>
              <a:off x="5334000" y="3139422"/>
              <a:ext cx="2623457" cy="1667209"/>
              <a:chOff x="5334000" y="3139422"/>
              <a:chExt cx="2623457" cy="1667209"/>
            </a:xfrm>
          </p:grpSpPr>
          <p:sp>
            <p:nvSpPr>
              <p:cNvPr id="50" name="Arrow: Curved Down 49">
                <a:extLst>
                  <a:ext uri="{FF2B5EF4-FFF2-40B4-BE49-F238E27FC236}">
                    <a16:creationId xmlns:a16="http://schemas.microsoft.com/office/drawing/2014/main" id="{A7322149-7952-8063-C3F1-75574670DC80}"/>
                  </a:ext>
                </a:extLst>
              </p:cNvPr>
              <p:cNvSpPr/>
              <p:nvPr/>
            </p:nvSpPr>
            <p:spPr>
              <a:xfrm>
                <a:off x="5334000" y="3978091"/>
                <a:ext cx="2623457" cy="828540"/>
              </a:xfrm>
              <a:prstGeom prst="curvedDownArrow">
                <a:avLst>
                  <a:gd name="adj1" fmla="val 9481"/>
                  <a:gd name="adj2" fmla="val 50000"/>
                  <a:gd name="adj3" fmla="val 25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BCB0DB-A407-2ED9-74DF-49E014AE522B}"/>
                  </a:ext>
                </a:extLst>
              </p:cNvPr>
              <p:cNvSpPr txBox="1"/>
              <p:nvPr/>
            </p:nvSpPr>
            <p:spPr>
              <a:xfrm>
                <a:off x="5980428" y="3139422"/>
                <a:ext cx="110678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dirty="0"/>
                  <a:t>+?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5BDAD47-0485-608F-C07D-977CADD01CE7}"/>
              </a:ext>
            </a:extLst>
          </p:cNvPr>
          <p:cNvSpPr txBox="1"/>
          <p:nvPr/>
        </p:nvSpPr>
        <p:spPr>
          <a:xfrm>
            <a:off x="3418733" y="43776"/>
            <a:ext cx="3668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9 – 6 = 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42CCCD6-0A83-70AE-E21B-79F481B4EE1F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58921"/>
              <a:gd name="adj2" fmla="val 755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6 + 3 = 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20A3C4-D8E8-56FE-F8FF-A3A6A99799E0}"/>
              </a:ext>
            </a:extLst>
          </p:cNvPr>
          <p:cNvSpPr txBox="1"/>
          <p:nvPr/>
        </p:nvSpPr>
        <p:spPr>
          <a:xfrm>
            <a:off x="6011438" y="3132256"/>
            <a:ext cx="1106789" cy="76944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B365993F-34A7-FBD5-E59C-D3C0680928B2}"/>
              </a:ext>
            </a:extLst>
          </p:cNvPr>
          <p:cNvSpPr/>
          <p:nvPr/>
        </p:nvSpPr>
        <p:spPr>
          <a:xfrm>
            <a:off x="1642855" y="818533"/>
            <a:ext cx="7173686" cy="1383440"/>
          </a:xfrm>
          <a:prstGeom prst="wedgeRoundRectCallout">
            <a:avLst>
              <a:gd name="adj1" fmla="val -60135"/>
              <a:gd name="adj2" fmla="val 7631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So 9 – 6 = 3</a:t>
            </a:r>
          </a:p>
        </p:txBody>
      </p:sp>
    </p:spTree>
    <p:extLst>
      <p:ext uri="{BB962C8B-B14F-4D97-AF65-F5344CB8AC3E}">
        <p14:creationId xmlns:p14="http://schemas.microsoft.com/office/powerpoint/2010/main" val="37461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7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3103B3-9C66-348F-6A0E-CDE1EAE2B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1824AD5-B690-0594-E375-3E9F5B47F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EF661A-FF81-0D61-ED3D-794FE7F2EEE5}"/>
              </a:ext>
            </a:extLst>
          </p:cNvPr>
          <p:cNvSpPr/>
          <p:nvPr/>
        </p:nvSpPr>
        <p:spPr>
          <a:xfrm>
            <a:off x="336740" y="276751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Solve these questions </a:t>
            </a:r>
          </a:p>
          <a:p>
            <a:pPr algn="ctr"/>
            <a:r>
              <a:rPr lang="en-GB" sz="3600" b="1" dirty="0"/>
              <a:t>by doing the inverse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0CA31-609C-9F83-6320-1F9703B39F43}"/>
              </a:ext>
            </a:extLst>
          </p:cNvPr>
          <p:cNvSpPr/>
          <p:nvPr/>
        </p:nvSpPr>
        <p:spPr>
          <a:xfrm>
            <a:off x="4023502" y="464330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DC4688-DC66-6370-8E2D-4BAAC1CD3D54}"/>
              </a:ext>
            </a:extLst>
          </p:cNvPr>
          <p:cNvSpPr txBox="1"/>
          <p:nvPr/>
        </p:nvSpPr>
        <p:spPr>
          <a:xfrm>
            <a:off x="-659812" y="220661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7 - 5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9E93303-5247-1032-DBBE-6FF1DA1E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D3D393-4F47-A699-C237-9992CD90856B}"/>
              </a:ext>
            </a:extLst>
          </p:cNvPr>
          <p:cNvSpPr txBox="1"/>
          <p:nvPr/>
        </p:nvSpPr>
        <p:spPr>
          <a:xfrm>
            <a:off x="-659812" y="31762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9 - 5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A3092C-69E9-BD67-41EB-2B3025DCDA90}"/>
              </a:ext>
            </a:extLst>
          </p:cNvPr>
          <p:cNvSpPr txBox="1"/>
          <p:nvPr/>
        </p:nvSpPr>
        <p:spPr>
          <a:xfrm>
            <a:off x="-659812" y="4123285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8 - 4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3B88B9-3043-574B-18F9-20CC5ADDC54F}"/>
              </a:ext>
            </a:extLst>
          </p:cNvPr>
          <p:cNvSpPr txBox="1"/>
          <p:nvPr/>
        </p:nvSpPr>
        <p:spPr>
          <a:xfrm>
            <a:off x="-659814" y="5169577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7 - 4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E3E26-BE2A-4F4C-396D-AF7EB2C02BC9}"/>
              </a:ext>
            </a:extLst>
          </p:cNvPr>
          <p:cNvSpPr/>
          <p:nvPr/>
        </p:nvSpPr>
        <p:spPr>
          <a:xfrm>
            <a:off x="3756979" y="509277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7752-6C45-8E23-47E3-49756FAC469A}"/>
              </a:ext>
            </a:extLst>
          </p:cNvPr>
          <p:cNvSpPr/>
          <p:nvPr/>
        </p:nvSpPr>
        <p:spPr>
          <a:xfrm>
            <a:off x="3756978" y="219786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8FB48-4BA3-480D-48FD-3914CFBA0506}"/>
              </a:ext>
            </a:extLst>
          </p:cNvPr>
          <p:cNvSpPr/>
          <p:nvPr/>
        </p:nvSpPr>
        <p:spPr>
          <a:xfrm>
            <a:off x="3756979" y="31122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77861-FCB7-1E9E-5A12-084ABA04C57B}"/>
              </a:ext>
            </a:extLst>
          </p:cNvPr>
          <p:cNvSpPr/>
          <p:nvPr/>
        </p:nvSpPr>
        <p:spPr>
          <a:xfrm>
            <a:off x="3756979" y="40821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AEE8B52-A9E5-DB75-8B03-A8A5351C1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22BDF-E274-6947-5F5C-D8C177C242C2}"/>
              </a:ext>
            </a:extLst>
          </p:cNvPr>
          <p:cNvSpPr/>
          <p:nvPr/>
        </p:nvSpPr>
        <p:spPr>
          <a:xfrm>
            <a:off x="5571641" y="2271135"/>
            <a:ext cx="27590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/>
              <a:t>Remember: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18467-4B44-4694-BDC9-662325FB25B5}"/>
              </a:ext>
            </a:extLst>
          </p:cNvPr>
          <p:cNvSpPr/>
          <p:nvPr/>
        </p:nvSpPr>
        <p:spPr>
          <a:xfrm>
            <a:off x="5571641" y="3000668"/>
            <a:ext cx="40603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First do the </a:t>
            </a:r>
            <a:r>
              <a:rPr lang="en-US" sz="3200" b="1" dirty="0"/>
              <a:t>inverse</a:t>
            </a:r>
            <a:r>
              <a:rPr lang="en-US" sz="3200" dirty="0"/>
              <a:t>, then </a:t>
            </a:r>
            <a:r>
              <a:rPr lang="en-US" sz="3200" b="1" dirty="0"/>
              <a:t>add on</a:t>
            </a:r>
            <a:r>
              <a:rPr lang="en-US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4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645</TotalTime>
  <Words>216</Words>
  <Application>Microsoft Office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2026-01-07T13:46:37Z</dcterms:modified>
  <cp:category/>
</cp:coreProperties>
</file>