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1" r:id="rId3"/>
    <p:sldId id="276" r:id="rId4"/>
    <p:sldId id="280" r:id="rId5"/>
    <p:sldId id="275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49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2963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12" y="2262731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99116" y="632498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FD754A0-739A-7721-2C9A-BDF56582B679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D39637D-69DA-5F0C-F467-2EF77F397E8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F8B6A-0A30-CDE8-DAE7-B458190E836E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58108F-2989-B4E8-0FD8-6259C9015067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C28731-DD0E-2FD1-3C01-57315FDB546F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3534AE-5792-2D01-1212-2C5F38BE9C17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BADAA3-1725-BDC1-52C6-23A418A94E68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ADADB2-3C90-9782-08D4-CDA3E14BE6E4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90753F-CA2E-2F3E-FE64-82979ED6AF4A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3BB44F-E9C6-306F-F6D7-CD8196959DD5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35873B-3EEE-5BE8-6808-9694C1D7B75A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DF43DE9-F93D-633D-93D7-E61EFA1B6018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27C643C4-0B24-944B-9FF6-5132182AE91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1AC025-6F34-EAAF-B16E-F0BAF3EEEB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6B28F0-7320-23E0-1528-C1CA465BD16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80D80A2C-8E2C-20C7-3C8D-6C94D96023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21AB34D-07CC-C1A2-959D-B2FE676D62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C7C0BA-3E3E-A707-5DF3-61DD3C6B1A6A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EC388EC2-7100-AB72-3190-A63084F8891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E289594-41DD-FB98-EB79-04A21A4330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0C0949-5EC1-0B52-3374-02005876F516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3A7820B0-586A-1E8A-1660-0660C03B42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79ECE5-FA39-B875-6655-9CDB079B6E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08DAD6-9EC3-8699-1F53-DC38B1D4E91B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46D0C80E-C54C-19CD-934B-A888E50F82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C95D92-BDEF-D2D5-2123-C7D63A6264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B2EA193-ACD2-2FEA-C906-05F9F94BD009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673B2E8-18CD-A8C7-8315-6F3E943135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B026FD4-0359-324E-AB5E-21EBD18363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C42001-BEA7-671C-77DE-E39E500607AA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105BDA98-6CE2-1A3D-943C-2277148449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49CD540-0186-4995-AB5E-51A0317F59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CA07FC-3344-8961-636E-6B4DC744EEE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4DA36C87-5860-C169-CD3A-002E0FAA12D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60910E-3E29-FEF1-F5EB-C24F7BA35C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C59A06-8DCE-20AD-2A76-BEC3BB882A63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2A960F3C-0F83-6A21-6767-C3A101ED67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AF90E3-A3BF-7D84-4622-D6C7C906E1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E6F5F4B-E49B-E849-DC16-7BCDA576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699" y="1668329"/>
            <a:ext cx="1353681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12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2 groups of the same number makes </a:t>
              </a:r>
              <a:r>
                <a:rPr lang="en-US" sz="2800" b="1" dirty="0"/>
                <a:t>12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2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2433837" y="4392253"/>
            <a:ext cx="4585109" cy="1071716"/>
            <a:chOff x="3731752" y="4354122"/>
            <a:chExt cx="4585109" cy="1071716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348" y="305247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745" y="305247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142" y="305247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539" y="305247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936" y="305247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333" y="305247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730" y="305247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127" y="305247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524" y="3052475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21" y="3052475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318" y="3052475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716" y="3052475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6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6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99778" y="1380823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2 × 6 = 12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6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3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1719 0.265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24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3837 0.267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729 0.2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21562 0.208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04445 0.2087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044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232 L 0.16684 0.2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10312 0.208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044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0209 0.208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27865 0.2722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136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0452 0.26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33368 0.267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338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7586 0.267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2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82994" y="41043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74606" y="452705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2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619431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537BBA-30BA-E2D4-AD5B-6D81EC8F9119}"/>
              </a:ext>
            </a:extLst>
          </p:cNvPr>
          <p:cNvGrpSpPr/>
          <p:nvPr/>
        </p:nvGrpSpPr>
        <p:grpSpPr>
          <a:xfrm>
            <a:off x="2683609" y="1474750"/>
            <a:ext cx="4326409" cy="1557665"/>
            <a:chOff x="-1714007" y="1466760"/>
            <a:chExt cx="4326409" cy="155766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F23CC5-AE69-583B-3A97-A57A00B90CF0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57665"/>
              <a:chOff x="7431225" y="1335468"/>
              <a:chExt cx="4326409" cy="155766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084DD51-4E9C-8BDC-65FB-02BFCEFAB3EA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2DA844C9-78C2-B604-3F92-F7AB40ABBB53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5847AA3-8E53-E833-3D55-2A12ABE70AA8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2183358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8C2802-0E5F-F08C-0ADF-D5E47BE3F185}"/>
                  </a:ext>
                </a:extLst>
              </p:cNvPr>
              <p:cNvSpPr/>
              <p:nvPr/>
            </p:nvSpPr>
            <p:spPr>
              <a:xfrm>
                <a:off x="7913210" y="196980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126A18-A9F2-5D3A-1673-8C29B60824A0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7E8A9D-B7C3-B772-38DF-39A70245916F}"/>
                </a:ext>
              </a:extLst>
            </p:cNvPr>
            <p:cNvSpPr/>
            <p:nvPr/>
          </p:nvSpPr>
          <p:spPr>
            <a:xfrm>
              <a:off x="469352" y="2308719"/>
              <a:ext cx="214305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311A8A-294F-91D0-7DC3-B1A2FB1C4155}"/>
                </a:ext>
              </a:extLst>
            </p:cNvPr>
            <p:cNvSpPr/>
            <p:nvPr/>
          </p:nvSpPr>
          <p:spPr>
            <a:xfrm>
              <a:off x="1306201" y="210109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CBCA65-6B09-557A-DEFF-8D2026D0DDE6}"/>
              </a:ext>
            </a:extLst>
          </p:cNvPr>
          <p:cNvGrpSpPr/>
          <p:nvPr/>
        </p:nvGrpSpPr>
        <p:grpSpPr>
          <a:xfrm>
            <a:off x="2683609" y="1459221"/>
            <a:ext cx="4326409" cy="1547018"/>
            <a:chOff x="-1714007" y="1466760"/>
            <a:chExt cx="4326409" cy="15470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2FC482-239E-BCFD-011A-9E77F8BBE032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47018"/>
              <a:chOff x="7431225" y="1335468"/>
              <a:chExt cx="4326409" cy="154701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67A2E85-91E2-0CF5-9262-461E2EAFFC34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15E1C25-D185-AC0A-1274-A13B26949904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BBC9805C-BB1E-791D-9C87-ECAEE93C4226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211278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8067509" y="195915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8A17AE-8858-994C-E68C-27457C00BA08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B251038-1C56-4813-3C67-AE0E16A2D344}"/>
                </a:ext>
              </a:extLst>
            </p:cNvPr>
            <p:cNvSpPr/>
            <p:nvPr/>
          </p:nvSpPr>
          <p:spPr>
            <a:xfrm>
              <a:off x="405188" y="2308719"/>
              <a:ext cx="220721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7ED392-B46A-3A68-DF6A-514F39CA97E8}"/>
                </a:ext>
              </a:extLst>
            </p:cNvPr>
            <p:cNvSpPr/>
            <p:nvPr/>
          </p:nvSpPr>
          <p:spPr>
            <a:xfrm>
              <a:off x="1166124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55173" y="42774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11741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14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07404" y="546454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F2780B-4D96-C0CB-3EF5-6133EA94E283}"/>
              </a:ext>
            </a:extLst>
          </p:cNvPr>
          <p:cNvGrpSpPr/>
          <p:nvPr/>
        </p:nvGrpSpPr>
        <p:grpSpPr>
          <a:xfrm>
            <a:off x="1886147" y="1531177"/>
            <a:ext cx="6459080" cy="1539860"/>
            <a:chOff x="-2019869" y="2015239"/>
            <a:chExt cx="6459080" cy="153986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5E5AED7-7059-47BF-E798-197352127FDE}"/>
                </a:ext>
              </a:extLst>
            </p:cNvPr>
            <p:cNvGrpSpPr/>
            <p:nvPr/>
          </p:nvGrpSpPr>
          <p:grpSpPr>
            <a:xfrm>
              <a:off x="-2019869" y="2015239"/>
              <a:ext cx="6080021" cy="1539860"/>
              <a:chOff x="5149277" y="3706796"/>
              <a:chExt cx="3475500" cy="153986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9594E63C-E25F-40E9-CEBD-01BA722F3D7E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0C78F30-F993-5261-1AC8-3F8337B620A3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35CF148-0A1A-5EDA-17AB-A369E0EB3A10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E639DEB7-74F6-0045-89E5-EE848681272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4FB4615-FFCE-570F-BF7D-C659C6D271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4C7A4223-825A-CBEE-7673-91C187EDB15E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68CC70A-8B86-2250-9440-03A58A6C0AC3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A80E023-FA16-A513-E3F9-669F6511C63A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F5630FA-E017-D054-D5D9-C817372A928E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48CC7EE-6469-C32F-647D-6DB10059FE85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A6FD724-B7BB-9F66-BA96-B55518AE87DF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8C662EB-3C2B-5F32-7C05-CDC6753C61A4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FEFADB44-A543-532D-020C-611F84717A0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51ADF85C-04B1-6ED8-484E-65D5F62FEBE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9D43911-C754-D161-D754-B7029B2F87F6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83E0468C-7E93-DFD8-BE69-F0A793C9318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15FFA20-4E9F-FD88-76B5-A44EAE62532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3AE70575-DCCA-2C5E-A832-E0E7F77FBB06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2F7ED96-05E7-342B-FD53-4E5C4BC8D818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7799BA6-9E35-0535-BE51-3641726DF837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7D101BC9-A0AB-A203-3E01-0CEDB4220CC2}"/>
                </a:ext>
              </a:extLst>
            </p:cNvPr>
            <p:cNvSpPr/>
            <p:nvPr/>
          </p:nvSpPr>
          <p:spPr>
            <a:xfrm>
              <a:off x="3241436" y="2822619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79CDAC9-B42D-699B-D4E5-6DE2D3893433}"/>
                </a:ext>
              </a:extLst>
            </p:cNvPr>
            <p:cNvSpPr/>
            <p:nvPr/>
          </p:nvSpPr>
          <p:spPr>
            <a:xfrm>
              <a:off x="2949762" y="2617340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1173D-0E3C-2380-96D8-B128C9184BFB}"/>
              </a:ext>
            </a:extLst>
          </p:cNvPr>
          <p:cNvGrpSpPr/>
          <p:nvPr/>
        </p:nvGrpSpPr>
        <p:grpSpPr>
          <a:xfrm>
            <a:off x="1887770" y="1539439"/>
            <a:ext cx="6459080" cy="1539860"/>
            <a:chOff x="-4225864" y="1781700"/>
            <a:chExt cx="6459080" cy="1539860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479CFC5-F3A0-EF37-B77E-77DE682AF901}"/>
                </a:ext>
              </a:extLst>
            </p:cNvPr>
            <p:cNvGrpSpPr/>
            <p:nvPr/>
          </p:nvGrpSpPr>
          <p:grpSpPr>
            <a:xfrm>
              <a:off x="743767" y="2378126"/>
              <a:ext cx="1489449" cy="923330"/>
              <a:chOff x="6855778" y="2133278"/>
              <a:chExt cx="148944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AE1204E-5F79-8E94-E8E3-950811C24639}"/>
                  </a:ext>
                </a:extLst>
              </p:cNvPr>
              <p:cNvSpPr/>
              <p:nvPr/>
            </p:nvSpPr>
            <p:spPr>
              <a:xfrm>
                <a:off x="7147452" y="2338557"/>
                <a:ext cx="81871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3BB262D-7E79-C3A1-B177-1509AA90ED96}"/>
                  </a:ext>
                </a:extLst>
              </p:cNvPr>
              <p:cNvSpPr/>
              <p:nvPr/>
            </p:nvSpPr>
            <p:spPr>
              <a:xfrm>
                <a:off x="6855778" y="2133278"/>
                <a:ext cx="148944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ED1828A-3121-8628-FC8F-39067F216E1C}"/>
                </a:ext>
              </a:extLst>
            </p:cNvPr>
            <p:cNvGrpSpPr/>
            <p:nvPr/>
          </p:nvGrpSpPr>
          <p:grpSpPr>
            <a:xfrm>
              <a:off x="-4225864" y="1781700"/>
              <a:ext cx="6080021" cy="1539860"/>
              <a:chOff x="5149277" y="3706796"/>
              <a:chExt cx="3475500" cy="153986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CA49D16-29E6-8B13-D193-95317A18D9D8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8441F43-45B6-C638-840A-C5D52F34E225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A0AA8B9-A9EB-61B9-5A1F-C685C34EA992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30324FA0-9248-F7FE-2C15-8E1E4F39774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8196340-B9B0-E206-7E2D-001E56C2158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907772D-6030-3F75-CF96-4145AC7FC8EA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E933EECA-CD82-1B92-D5BC-BDB928D98AA7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A2F9623-8717-D9B4-E2F8-4ED5213E7759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85A8261-7681-2181-DFE5-260BD97A3C22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4D7F6A7E-2BFD-F93F-E29D-B9BE5399C1B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EA640E-29C1-26F1-D8F7-B538E3F976CB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3AD4E3D-61E0-50B4-51FA-BD62DFB34825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97AF6A36-F250-6CDA-0095-85B489CB15E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5D95CC2-93F4-EE55-03E2-92585D326F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864817A-BC01-8F14-F23C-6518E507072D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422AE81-1E04-9071-18BA-115FB222D56D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15F296C-7D8E-7954-BF6E-F9FF734E60D9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E77E8F5-14AA-E3C5-5CAF-AAB4250E3030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9A15CF8F-E14F-0C49-F801-C707CC293B24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7978CCC-A69E-7C02-051E-BF052ADF1616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6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11878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2  = 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304</Words>
  <Application>Microsoft Office PowerPoint</Application>
  <PresentationFormat>On-screen Show (4:3)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48</cp:revision>
  <dcterms:created xsi:type="dcterms:W3CDTF">2013-01-27T09:14:16Z</dcterms:created>
  <dcterms:modified xsi:type="dcterms:W3CDTF">2026-01-16T07:30:16Z</dcterms:modified>
  <cp:category/>
</cp:coreProperties>
</file>