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7" r:id="rId3"/>
    <p:sldId id="289" r:id="rId4"/>
    <p:sldId id="277" r:id="rId5"/>
    <p:sldId id="276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8" autoAdjust="0"/>
  </p:normalViewPr>
  <p:slideViewPr>
    <p:cSldViewPr snapToGrid="0" snapToObjects="1">
      <p:cViewPr varScale="1">
        <p:scale>
          <a:sx n="91" d="100"/>
          <a:sy n="91" d="100"/>
        </p:scale>
        <p:origin x="21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A261-E6A8-4748-AEC5-186DF58221BC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6215F-A8B6-4113-9BEC-376D17F06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220559" y="2264770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923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D0A6E-5CFC-F221-B9DA-168A5518ED65}"/>
              </a:ext>
            </a:extLst>
          </p:cNvPr>
          <p:cNvSpPr txBox="1"/>
          <p:nvPr/>
        </p:nvSpPr>
        <p:spPr>
          <a:xfrm>
            <a:off x="2235783" y="901801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541787-73B3-8470-28DF-C67F771E155C}"/>
              </a:ext>
            </a:extLst>
          </p:cNvPr>
          <p:cNvGrpSpPr/>
          <p:nvPr/>
        </p:nvGrpSpPr>
        <p:grpSpPr>
          <a:xfrm>
            <a:off x="1018928" y="4625997"/>
            <a:ext cx="7589409" cy="605100"/>
            <a:chOff x="370976" y="4436599"/>
            <a:chExt cx="4835400" cy="6051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CA36F30-F5C8-24D8-5CD3-096EB41DE2DC}"/>
                </a:ext>
              </a:extLst>
            </p:cNvPr>
            <p:cNvSpPr/>
            <p:nvPr/>
          </p:nvSpPr>
          <p:spPr>
            <a:xfrm>
              <a:off x="370976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22E30F-D98A-9B96-5EF8-B95BE46754F8}"/>
                </a:ext>
              </a:extLst>
            </p:cNvPr>
            <p:cNvGrpSpPr/>
            <p:nvPr/>
          </p:nvGrpSpPr>
          <p:grpSpPr>
            <a:xfrm>
              <a:off x="1608659" y="4436599"/>
              <a:ext cx="3597717" cy="605100"/>
              <a:chOff x="1608659" y="4436599"/>
              <a:chExt cx="3597717" cy="6051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811BA7-4EC0-F6B9-1931-8085AA7CC78B}"/>
                  </a:ext>
                </a:extLst>
              </p:cNvPr>
              <p:cNvSpPr/>
              <p:nvPr/>
            </p:nvSpPr>
            <p:spPr>
              <a:xfrm>
                <a:off x="1608659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19F255A-1F83-BB7A-1DDE-7B8A4F0A8DA9}"/>
                  </a:ext>
                </a:extLst>
              </p:cNvPr>
              <p:cNvSpPr/>
              <p:nvPr/>
            </p:nvSpPr>
            <p:spPr>
              <a:xfrm>
                <a:off x="2846342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C40BF7D-AE9F-EF2E-1BFC-BE24610F6D82}"/>
                  </a:ext>
                </a:extLst>
              </p:cNvPr>
              <p:cNvSpPr/>
              <p:nvPr/>
            </p:nvSpPr>
            <p:spPr>
              <a:xfrm>
                <a:off x="4084025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A8739E2-2D09-B316-5CAD-9DC2F6B8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365478" y="1398852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16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4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365478" y="1398852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4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365478" y="1398852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16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365478" y="1398852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365478" y="1398852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365478" y="1398852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16 ÷ 4  = 4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96" y="335167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72" y="335167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448" y="335167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924" y="335167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00" y="335167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876" y="335167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352" y="335167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28" y="335167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304" y="335167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780" y="335167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256" y="335167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732" y="3351673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208" y="3351673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84" y="335167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3C7AAD0-62D3-9F77-8B30-CFEA5D750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160" y="335167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829F28-3862-D002-872E-A6D9E9924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29" y="3351673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621 0.197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98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9271 0.208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0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5034 0.208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1044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50122 0.2087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4583 0.2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04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406 0.19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976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16511 0.191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956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243 0.208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32309 0.185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928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6528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0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1406 0.20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0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14583 0.2087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51077 0.2087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1044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35017 0.1900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949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19028 0.208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1044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3385 0.190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38422" y="4553239"/>
            <a:ext cx="8732425" cy="794276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6" y="1784159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84515" y="143081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5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84515" y="143009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5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84515" y="1430816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84515" y="1413788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84515" y="1381443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4853" y="1363581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20 ÷ 5 = 4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359526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19" y="359526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80" y="359526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2" y="359526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024" y="359526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546" y="359526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068" y="359526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41" y="359526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263" y="3595265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5" y="3595265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307" y="3595265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29" y="3595265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0" y="3595265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51" y="3595265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112" y="3595265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34" y="3595265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56" y="3595265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73" y="3595265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5" y="3595265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917" y="3595265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4028 0.179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094 0.163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814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6337 0.160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800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1285 0.172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861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56927 0.185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014 0.153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5312 0.16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83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8975 0.175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877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3802 0.16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00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9011 0.166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9826 0.1833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16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21996 0.158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94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8976 0.1555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77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6458 0.158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79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1806 0.160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56701 0.1435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717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1945 0.1939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969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6337 0.181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907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1158 0.1909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53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4027 0.1939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8D11403-2920-35BF-71C2-C1E8167FC361}"/>
              </a:ext>
            </a:extLst>
          </p:cNvPr>
          <p:cNvGrpSpPr/>
          <p:nvPr/>
        </p:nvGrpSpPr>
        <p:grpSpPr>
          <a:xfrm>
            <a:off x="2405799" y="1482891"/>
            <a:ext cx="4633154" cy="1534967"/>
            <a:chOff x="5949233" y="1660593"/>
            <a:chExt cx="4633154" cy="15349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5949233" y="180518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064E1C-D469-2CCA-4337-3AD5630927DD}"/>
                </a:ext>
              </a:extLst>
            </p:cNvPr>
            <p:cNvSpPr/>
            <p:nvPr/>
          </p:nvSpPr>
          <p:spPr>
            <a:xfrm>
              <a:off x="6230403" y="1860315"/>
              <a:ext cx="435198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23E7A52-7247-F4E9-A2A5-1D626828EA2D}"/>
                </a:ext>
              </a:extLst>
            </p:cNvPr>
            <p:cNvGrpSpPr/>
            <p:nvPr/>
          </p:nvGrpSpPr>
          <p:grpSpPr>
            <a:xfrm>
              <a:off x="6230403" y="2272230"/>
              <a:ext cx="1080000" cy="923330"/>
              <a:chOff x="-1039895" y="2088923"/>
              <a:chExt cx="1080000" cy="92333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9C26DDB-0B11-3EBE-B6C5-2E2144FB1E47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497104A-7C06-4F97-EC98-704FBE91595B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B411D93-3646-F7FA-7176-CCE404280F07}"/>
                </a:ext>
              </a:extLst>
            </p:cNvPr>
            <p:cNvGrpSpPr/>
            <p:nvPr/>
          </p:nvGrpSpPr>
          <p:grpSpPr>
            <a:xfrm>
              <a:off x="7317903" y="2272230"/>
              <a:ext cx="1080000" cy="923330"/>
              <a:chOff x="40105" y="2088923"/>
              <a:chExt cx="1080000" cy="92333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0C7E629-A161-F3B5-A9BD-2628045B3BEC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8C4D1-2D63-13C4-4B3B-AC947F31A692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6738621-BC78-FD06-17F9-D92139A6B7FC}"/>
                </a:ext>
              </a:extLst>
            </p:cNvPr>
            <p:cNvGrpSpPr/>
            <p:nvPr/>
          </p:nvGrpSpPr>
          <p:grpSpPr>
            <a:xfrm>
              <a:off x="8405403" y="2272230"/>
              <a:ext cx="1080000" cy="923330"/>
              <a:chOff x="1120105" y="2088923"/>
              <a:chExt cx="1080000" cy="92333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879A53C-5C99-8CA1-03D7-40E5FACC7CD1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5E590B6-79C4-A42A-232C-A9C58E4817E9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9E8F4A-D1E7-2AE3-13CA-22E6E58A49E4}"/>
                </a:ext>
              </a:extLst>
            </p:cNvPr>
            <p:cNvSpPr/>
            <p:nvPr/>
          </p:nvSpPr>
          <p:spPr>
            <a:xfrm>
              <a:off x="7952294" y="166059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ABAB386-622E-01AB-697B-6BCE2C6E0544}"/>
                </a:ext>
              </a:extLst>
            </p:cNvPr>
            <p:cNvGrpSpPr/>
            <p:nvPr/>
          </p:nvGrpSpPr>
          <p:grpSpPr>
            <a:xfrm>
              <a:off x="9492902" y="2272230"/>
              <a:ext cx="1080000" cy="923330"/>
              <a:chOff x="2223339" y="2088040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FA7367B-901A-58AE-D512-C39A0068E2EA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D814C31-281A-E802-9E81-E6F666C6102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0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4167" y="35769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0646" y="452761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28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66915" y="535661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6BDCE8-F3AF-60A1-3EB7-B61B1FDF4C64}"/>
              </a:ext>
            </a:extLst>
          </p:cNvPr>
          <p:cNvGrpSpPr/>
          <p:nvPr/>
        </p:nvGrpSpPr>
        <p:grpSpPr>
          <a:xfrm>
            <a:off x="2679469" y="1474968"/>
            <a:ext cx="4351984" cy="1534967"/>
            <a:chOff x="1968776" y="1509571"/>
            <a:chExt cx="4351984" cy="153496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5E1C25-D185-AC0A-1274-A13B26949904}"/>
                </a:ext>
              </a:extLst>
            </p:cNvPr>
            <p:cNvSpPr/>
            <p:nvPr/>
          </p:nvSpPr>
          <p:spPr>
            <a:xfrm>
              <a:off x="1968776" y="1709293"/>
              <a:ext cx="435198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A5BD65-0F09-621E-27E6-CD2DF0D27432}"/>
                </a:ext>
              </a:extLst>
            </p:cNvPr>
            <p:cNvGrpSpPr/>
            <p:nvPr/>
          </p:nvGrpSpPr>
          <p:grpSpPr>
            <a:xfrm>
              <a:off x="1968776" y="2121208"/>
              <a:ext cx="1080000" cy="923330"/>
              <a:chOff x="-1039895" y="2088923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961678-C68E-0098-1C47-0D7400F8F3DE}"/>
                </a:ext>
              </a:extLst>
            </p:cNvPr>
            <p:cNvGrpSpPr/>
            <p:nvPr/>
          </p:nvGrpSpPr>
          <p:grpSpPr>
            <a:xfrm>
              <a:off x="3056276" y="2121208"/>
              <a:ext cx="1080000" cy="923330"/>
              <a:chOff x="40105" y="2088923"/>
              <a:chExt cx="1080000" cy="92333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1F8170-4937-8E4E-BECB-53A0295D19B4}"/>
                </a:ext>
              </a:extLst>
            </p:cNvPr>
            <p:cNvGrpSpPr/>
            <p:nvPr/>
          </p:nvGrpSpPr>
          <p:grpSpPr>
            <a:xfrm>
              <a:off x="4143776" y="2121208"/>
              <a:ext cx="1080000" cy="923330"/>
              <a:chOff x="1120105" y="2088923"/>
              <a:chExt cx="1080000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3650060" y="15095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C2853EB-2E43-A3AD-1EE6-8ABC35BE63D1}"/>
                </a:ext>
              </a:extLst>
            </p:cNvPr>
            <p:cNvGrpSpPr/>
            <p:nvPr/>
          </p:nvGrpSpPr>
          <p:grpSpPr>
            <a:xfrm>
              <a:off x="5231275" y="2121208"/>
              <a:ext cx="1080000" cy="923330"/>
              <a:chOff x="2223339" y="2088040"/>
              <a:chExt cx="1080000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B5C58E5-EDCE-2EF9-E451-63EBE6B0AC92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B425DFC-53DC-26A9-B079-AC476EA971D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EB461D8-B6D8-4796-C146-05280BED498B}"/>
              </a:ext>
            </a:extLst>
          </p:cNvPr>
          <p:cNvSpPr/>
          <p:nvPr/>
        </p:nvSpPr>
        <p:spPr>
          <a:xfrm>
            <a:off x="5247343" y="324391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9" grpId="0" animBg="1"/>
      <p:bldP spid="31" grpId="0"/>
      <p:bldP spid="3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76AAE68-3F34-59E0-E24A-B6BB8C511732}"/>
              </a:ext>
            </a:extLst>
          </p:cNvPr>
          <p:cNvGrpSpPr/>
          <p:nvPr/>
        </p:nvGrpSpPr>
        <p:grpSpPr>
          <a:xfrm>
            <a:off x="575724" y="3539853"/>
            <a:ext cx="3483460" cy="1564734"/>
            <a:chOff x="-29117" y="3859934"/>
            <a:chExt cx="3483460" cy="156473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FD08096-C821-5770-4870-BEB642F5771A}"/>
                </a:ext>
              </a:extLst>
            </p:cNvPr>
            <p:cNvSpPr/>
            <p:nvPr/>
          </p:nvSpPr>
          <p:spPr>
            <a:xfrm>
              <a:off x="-22513" y="4065480"/>
              <a:ext cx="347685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A139C4-7924-5A85-5EEC-11BB82D722BC}"/>
                </a:ext>
              </a:extLst>
            </p:cNvPr>
            <p:cNvGrpSpPr/>
            <p:nvPr/>
          </p:nvGrpSpPr>
          <p:grpSpPr>
            <a:xfrm>
              <a:off x="-29117" y="4501338"/>
              <a:ext cx="871300" cy="923330"/>
              <a:chOff x="-29117" y="4506641"/>
              <a:chExt cx="8713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CC6D5B1-432B-6035-0C21-FBEED1C63A65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8AF3844-2305-495D-DE25-FA7CBA8BF0E6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72F925-3953-0F56-115E-5D5C83157736}"/>
                </a:ext>
              </a:extLst>
            </p:cNvPr>
            <p:cNvSpPr/>
            <p:nvPr/>
          </p:nvSpPr>
          <p:spPr>
            <a:xfrm>
              <a:off x="1298729" y="385993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CECDE73-769A-9495-5AC9-D46EF4D9664B}"/>
                </a:ext>
              </a:extLst>
            </p:cNvPr>
            <p:cNvGrpSpPr/>
            <p:nvPr/>
          </p:nvGrpSpPr>
          <p:grpSpPr>
            <a:xfrm>
              <a:off x="841605" y="4501338"/>
              <a:ext cx="871300" cy="923330"/>
              <a:chOff x="-29117" y="4506641"/>
              <a:chExt cx="871300" cy="92333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9F51E7C-7E74-5F3C-EAF9-E6D006DA452B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567D015-3041-202B-F3CA-2BE5FFB33D41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DA6720-8060-A923-76A6-47EEE2A11082}"/>
                </a:ext>
              </a:extLst>
            </p:cNvPr>
            <p:cNvGrpSpPr/>
            <p:nvPr/>
          </p:nvGrpSpPr>
          <p:grpSpPr>
            <a:xfrm>
              <a:off x="1701811" y="4501338"/>
              <a:ext cx="871300" cy="923330"/>
              <a:chOff x="-29117" y="4506641"/>
              <a:chExt cx="871300" cy="92333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84942124-3D49-6378-27B5-52C1C17B29B7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2418C1-314F-4C79-B042-3C4F4FAD602C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E4FB4A-C9BC-9FA5-BBCD-912B7F2D43BB}"/>
                </a:ext>
              </a:extLst>
            </p:cNvPr>
            <p:cNvGrpSpPr/>
            <p:nvPr/>
          </p:nvGrpSpPr>
          <p:grpSpPr>
            <a:xfrm>
              <a:off x="2583043" y="4501338"/>
              <a:ext cx="871300" cy="923330"/>
              <a:chOff x="-29117" y="4506641"/>
              <a:chExt cx="871300" cy="92333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F23A695-0C39-F2D4-5F33-D55F0CC89D9C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105458-2835-64D8-039D-21AD1375A6BA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48DF7B-1586-06CA-F5DC-72C7C8BF7E8E}"/>
              </a:ext>
            </a:extLst>
          </p:cNvPr>
          <p:cNvGrpSpPr/>
          <p:nvPr/>
        </p:nvGrpSpPr>
        <p:grpSpPr>
          <a:xfrm>
            <a:off x="4747066" y="3575605"/>
            <a:ext cx="4149245" cy="1549490"/>
            <a:chOff x="5099172" y="3100871"/>
            <a:chExt cx="4149245" cy="154949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67A754A-8AE4-C796-CFBC-98E6696A5350}"/>
                </a:ext>
              </a:extLst>
            </p:cNvPr>
            <p:cNvSpPr/>
            <p:nvPr/>
          </p:nvSpPr>
          <p:spPr>
            <a:xfrm>
              <a:off x="5266576" y="3306417"/>
              <a:ext cx="3771722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B7035BD-1805-8B42-590B-E53F8FD99144}"/>
                </a:ext>
              </a:extLst>
            </p:cNvPr>
            <p:cNvSpPr/>
            <p:nvPr/>
          </p:nvSpPr>
          <p:spPr>
            <a:xfrm>
              <a:off x="6746532" y="31008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7C0DE0-EEE4-B546-668F-A41BB1054C96}"/>
                </a:ext>
              </a:extLst>
            </p:cNvPr>
            <p:cNvGrpSpPr/>
            <p:nvPr/>
          </p:nvGrpSpPr>
          <p:grpSpPr>
            <a:xfrm>
              <a:off x="5099172" y="3727031"/>
              <a:ext cx="851408" cy="923330"/>
              <a:chOff x="5180673" y="4337889"/>
              <a:chExt cx="851409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2A3D745E-0C60-E9E3-0E2F-A4B889636E2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FC2533B-BCAE-CF94-4649-1B52522BE51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F7BD29A-DE09-69A5-8615-9F298EFAA309}"/>
                </a:ext>
              </a:extLst>
            </p:cNvPr>
            <p:cNvGrpSpPr/>
            <p:nvPr/>
          </p:nvGrpSpPr>
          <p:grpSpPr>
            <a:xfrm>
              <a:off x="5572634" y="3727031"/>
              <a:ext cx="851408" cy="923330"/>
              <a:chOff x="5180673" y="4337889"/>
              <a:chExt cx="851409" cy="92333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37BAA04-C701-B025-4A6A-A58FC33DA08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22627A9-DEB6-2C08-1CDB-A2774634DD8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DC4C3FC-75ED-28CB-26CC-3E643A568796}"/>
                </a:ext>
              </a:extLst>
            </p:cNvPr>
            <p:cNvGrpSpPr/>
            <p:nvPr/>
          </p:nvGrpSpPr>
          <p:grpSpPr>
            <a:xfrm>
              <a:off x="6046096" y="3727031"/>
              <a:ext cx="851408" cy="923330"/>
              <a:chOff x="5180673" y="4337889"/>
              <a:chExt cx="851409" cy="9233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AC1F186D-19BA-6A5F-2EF3-6F02E1D61F7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1BDD511-332C-554C-E3DB-47D60FA231D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8E2F4EC-0B29-9234-FBF9-D4E20911CBBB}"/>
                </a:ext>
              </a:extLst>
            </p:cNvPr>
            <p:cNvGrpSpPr/>
            <p:nvPr/>
          </p:nvGrpSpPr>
          <p:grpSpPr>
            <a:xfrm>
              <a:off x="6519558" y="3727031"/>
              <a:ext cx="851408" cy="923330"/>
              <a:chOff x="5180673" y="4337889"/>
              <a:chExt cx="851409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05DDAF1-2F0E-1715-6A7A-4E1961E418E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FFC1EF-70C9-DC01-02BB-D0F68B34C94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630CADD-CA3E-1A5F-5934-DC73F1E8944C}"/>
                </a:ext>
              </a:extLst>
            </p:cNvPr>
            <p:cNvGrpSpPr/>
            <p:nvPr/>
          </p:nvGrpSpPr>
          <p:grpSpPr>
            <a:xfrm>
              <a:off x="6993020" y="3727031"/>
              <a:ext cx="851408" cy="923330"/>
              <a:chOff x="5180673" y="4337889"/>
              <a:chExt cx="851409" cy="92333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93B4200-743E-8B4D-7BC3-29AC47BBD97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F92147B-8659-2235-1EF4-80DD1A49156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EE59A63-5BBA-34B8-F5E6-B28B95F6D695}"/>
                </a:ext>
              </a:extLst>
            </p:cNvPr>
            <p:cNvGrpSpPr/>
            <p:nvPr/>
          </p:nvGrpSpPr>
          <p:grpSpPr>
            <a:xfrm>
              <a:off x="7466482" y="3727031"/>
              <a:ext cx="851408" cy="923330"/>
              <a:chOff x="5180673" y="4337889"/>
              <a:chExt cx="851409" cy="923330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89D7AA2-2887-C608-81D9-5455AB61F22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07A4129-D1C3-A959-3A44-56675FBE2BF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D75E1A1-2921-09B5-A4B0-C65ABA8580BA}"/>
                </a:ext>
              </a:extLst>
            </p:cNvPr>
            <p:cNvGrpSpPr/>
            <p:nvPr/>
          </p:nvGrpSpPr>
          <p:grpSpPr>
            <a:xfrm>
              <a:off x="7939943" y="3727031"/>
              <a:ext cx="851408" cy="923330"/>
              <a:chOff x="5180673" y="4337889"/>
              <a:chExt cx="851409" cy="92333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389AB3EA-6860-BFF7-1C2D-DBC0E56C064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342999-3198-AE6F-2953-0F3FFB45F18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D28D810-EFC7-4497-72D6-84667CCD5AC9}"/>
                </a:ext>
              </a:extLst>
            </p:cNvPr>
            <p:cNvSpPr/>
            <p:nvPr/>
          </p:nvSpPr>
          <p:spPr>
            <a:xfrm>
              <a:off x="8570299" y="3920710"/>
              <a:ext cx="46799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1BDB22-813C-E4E8-B3B5-03C079BF37EA}"/>
                </a:ext>
              </a:extLst>
            </p:cNvPr>
            <p:cNvSpPr/>
            <p:nvPr/>
          </p:nvSpPr>
          <p:spPr>
            <a:xfrm>
              <a:off x="8397009" y="3719042"/>
              <a:ext cx="851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773214" y="2829071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32 ÷ 4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294185" y="1657799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459359" y="5840154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CA303-1812-A8E7-675F-1A54E243F12F}"/>
              </a:ext>
            </a:extLst>
          </p:cNvPr>
          <p:cNvSpPr txBox="1"/>
          <p:nvPr/>
        </p:nvSpPr>
        <p:spPr>
          <a:xfrm>
            <a:off x="5179294" y="2782804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32 ÷ 8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A9C141-6FEA-8FC3-7F3C-10173E19344D}"/>
              </a:ext>
            </a:extLst>
          </p:cNvPr>
          <p:cNvGrpSpPr/>
          <p:nvPr/>
        </p:nvGrpSpPr>
        <p:grpSpPr>
          <a:xfrm>
            <a:off x="575724" y="3539853"/>
            <a:ext cx="3483460" cy="1564734"/>
            <a:chOff x="-29117" y="3859934"/>
            <a:chExt cx="3483460" cy="156473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C8C0E2C-0624-0958-C99C-0559A6F7A5DA}"/>
                </a:ext>
              </a:extLst>
            </p:cNvPr>
            <p:cNvSpPr/>
            <p:nvPr/>
          </p:nvSpPr>
          <p:spPr>
            <a:xfrm>
              <a:off x="-22513" y="4065480"/>
              <a:ext cx="347685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25CD35-0C6E-A4D4-372C-1DFC5B70A2BE}"/>
                </a:ext>
              </a:extLst>
            </p:cNvPr>
            <p:cNvGrpSpPr/>
            <p:nvPr/>
          </p:nvGrpSpPr>
          <p:grpSpPr>
            <a:xfrm>
              <a:off x="-29117" y="4501338"/>
              <a:ext cx="871300" cy="923330"/>
              <a:chOff x="-29117" y="4506641"/>
              <a:chExt cx="871300" cy="92333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F71B88-4B3A-EE4C-0212-8E03D6B7DDC8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298729" y="385993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EE1BBF4-4230-E60B-4A0F-48E8D3DA3DA3}"/>
                </a:ext>
              </a:extLst>
            </p:cNvPr>
            <p:cNvGrpSpPr/>
            <p:nvPr/>
          </p:nvGrpSpPr>
          <p:grpSpPr>
            <a:xfrm>
              <a:off x="841605" y="4501338"/>
              <a:ext cx="871300" cy="923330"/>
              <a:chOff x="-29117" y="4506641"/>
              <a:chExt cx="871300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7A87C3A-3C88-A6B4-E399-31A0FA8F4FBC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E383FF-2EB6-AE75-4A29-F1D23FA67AAC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1F9260-7C49-FC70-81FF-5918B020A5F0}"/>
                </a:ext>
              </a:extLst>
            </p:cNvPr>
            <p:cNvGrpSpPr/>
            <p:nvPr/>
          </p:nvGrpSpPr>
          <p:grpSpPr>
            <a:xfrm>
              <a:off x="1701811" y="4501338"/>
              <a:ext cx="871300" cy="923330"/>
              <a:chOff x="-29117" y="4506641"/>
              <a:chExt cx="8713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7B73EDD-8D76-C8C1-B641-64826B53F778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ED542F-B52A-4C55-376E-D42205DCE109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0153EA-64E0-0807-D2DD-12773EC59578}"/>
                </a:ext>
              </a:extLst>
            </p:cNvPr>
            <p:cNvGrpSpPr/>
            <p:nvPr/>
          </p:nvGrpSpPr>
          <p:grpSpPr>
            <a:xfrm>
              <a:off x="2583043" y="4501338"/>
              <a:ext cx="871300" cy="923330"/>
              <a:chOff x="-29117" y="4506641"/>
              <a:chExt cx="871300" cy="92333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AA40491-85FE-04BE-F844-166FA7CBE20C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67AEB80-8904-0A68-5779-034F441E5595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838C5-871F-0A8B-1DDA-FD3582C105DB}"/>
              </a:ext>
            </a:extLst>
          </p:cNvPr>
          <p:cNvGrpSpPr/>
          <p:nvPr/>
        </p:nvGrpSpPr>
        <p:grpSpPr>
          <a:xfrm>
            <a:off x="4747066" y="3575605"/>
            <a:ext cx="4149245" cy="1549490"/>
            <a:chOff x="5099172" y="3100871"/>
            <a:chExt cx="4149245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266576" y="3306417"/>
              <a:ext cx="3771722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746532" y="31008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099172" y="3727031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572634" y="3727031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46096" y="3727031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19558" y="3727031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6993020" y="3727031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466482" y="3727031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39943" y="3727031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57F9E24-4770-D5CB-C4F6-1FB928927E39}"/>
                </a:ext>
              </a:extLst>
            </p:cNvPr>
            <p:cNvSpPr/>
            <p:nvPr/>
          </p:nvSpPr>
          <p:spPr>
            <a:xfrm>
              <a:off x="8570299" y="3920710"/>
              <a:ext cx="46799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0DBD93B-E898-FF39-35BC-02600025D867}"/>
                </a:ext>
              </a:extLst>
            </p:cNvPr>
            <p:cNvSpPr/>
            <p:nvPr/>
          </p:nvSpPr>
          <p:spPr>
            <a:xfrm>
              <a:off x="8397009" y="3719042"/>
              <a:ext cx="851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1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949677" y="1145861"/>
            <a:ext cx="5771535" cy="3576498"/>
            <a:chOff x="3470786" y="1251546"/>
            <a:chExt cx="5771535" cy="357649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67665" y="1145861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526433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</TotalTime>
  <Words>363</Words>
  <Application>Microsoft Office PowerPoint</Application>
  <PresentationFormat>On-screen Show (4:3)</PresentationFormat>
  <Paragraphs>145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2026-01-26T08:09:58Z</dcterms:modified>
  <cp:category/>
</cp:coreProperties>
</file>