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0" r:id="rId3"/>
    <p:sldId id="289" r:id="rId4"/>
    <p:sldId id="291" r:id="rId5"/>
    <p:sldId id="279" r:id="rId6"/>
    <p:sldId id="292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235783" y="901801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Division Tables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60" y="2790155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6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1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C9307-CA9B-D106-AA0C-90CD0F6FF958}"/>
              </a:ext>
            </a:extLst>
          </p:cNvPr>
          <p:cNvGrpSpPr/>
          <p:nvPr/>
        </p:nvGrpSpPr>
        <p:grpSpPr>
          <a:xfrm>
            <a:off x="482728" y="4317544"/>
            <a:ext cx="8169658" cy="1742057"/>
            <a:chOff x="524620" y="4243193"/>
            <a:chExt cx="8169658" cy="174205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20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587894-1D12-2AC0-1DCF-3B84FE335477}"/>
                </a:ext>
              </a:extLst>
            </p:cNvPr>
            <p:cNvSpPr/>
            <p:nvPr/>
          </p:nvSpPr>
          <p:spPr>
            <a:xfrm>
              <a:off x="1939081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79974C-55FB-A731-B906-53A3C5D546FA}"/>
                </a:ext>
              </a:extLst>
            </p:cNvPr>
            <p:cNvSpPr/>
            <p:nvPr/>
          </p:nvSpPr>
          <p:spPr>
            <a:xfrm>
              <a:off x="3353542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D7D47A6-F29C-EBAA-1CDB-FC5472A8843B}"/>
                </a:ext>
              </a:extLst>
            </p:cNvPr>
            <p:cNvSpPr/>
            <p:nvPr/>
          </p:nvSpPr>
          <p:spPr>
            <a:xfrm>
              <a:off x="4768003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3C153-7120-092B-B207-123796CD63B3}"/>
                </a:ext>
              </a:extLst>
            </p:cNvPr>
            <p:cNvSpPr/>
            <p:nvPr/>
          </p:nvSpPr>
          <p:spPr>
            <a:xfrm>
              <a:off x="6182464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25355E1-EBDE-32EC-11FD-EFBF8A1E479B}"/>
                </a:ext>
              </a:extLst>
            </p:cNvPr>
            <p:cNvSpPr/>
            <p:nvPr/>
          </p:nvSpPr>
          <p:spPr>
            <a:xfrm>
              <a:off x="7596926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405253-34C3-72DC-2560-1E72846BD0B1}"/>
                </a:ext>
              </a:extLst>
            </p:cNvPr>
            <p:cNvSpPr/>
            <p:nvPr/>
          </p:nvSpPr>
          <p:spPr>
            <a:xfrm>
              <a:off x="10874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860DE7-A5E0-430E-DEB9-0D2E30737D9F}"/>
                </a:ext>
              </a:extLst>
            </p:cNvPr>
            <p:cNvSpPr/>
            <p:nvPr/>
          </p:nvSpPr>
          <p:spPr>
            <a:xfrm>
              <a:off x="25636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7370E6-769E-8806-F229-C19501490CD6}"/>
                </a:ext>
              </a:extLst>
            </p:cNvPr>
            <p:cNvSpPr/>
            <p:nvPr/>
          </p:nvSpPr>
          <p:spPr>
            <a:xfrm>
              <a:off x="40399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35674E3-8A50-0CB0-12F6-D35F0FE91B03}"/>
                </a:ext>
              </a:extLst>
            </p:cNvPr>
            <p:cNvSpPr/>
            <p:nvPr/>
          </p:nvSpPr>
          <p:spPr>
            <a:xfrm>
              <a:off x="55161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DCCEA35-7928-42E7-2CAE-01B6F5EFCD0C}"/>
                </a:ext>
              </a:extLst>
            </p:cNvPr>
            <p:cNvSpPr/>
            <p:nvPr/>
          </p:nvSpPr>
          <p:spPr>
            <a:xfrm>
              <a:off x="6992405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7" y="1922290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0" y="188983"/>
            <a:ext cx="1233968" cy="123396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39731" y="1324412"/>
            <a:ext cx="6237598" cy="1687690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809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22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11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39731" y="1331564"/>
            <a:ext cx="6330023" cy="1706982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11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39731" y="1331564"/>
            <a:ext cx="6406804" cy="1698652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39731" y="1299732"/>
            <a:ext cx="6420975" cy="1712370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39731" y="1124636"/>
            <a:ext cx="6428060" cy="1958447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40896" y="1097270"/>
            <a:ext cx="6477956" cy="1985813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66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/>
                <a:t>So, 22 ÷ 11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8" y="334346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F7A4B5F-ABB3-1DAB-5F34-B240D9DC2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5" y="3331718"/>
            <a:ext cx="406865" cy="406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A2CE58-E221-8642-B602-B804D5347C3C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11  </a:t>
            </a:r>
          </a:p>
        </p:txBody>
      </p:sp>
    </p:spTree>
    <p:extLst>
      <p:ext uri="{BB962C8B-B14F-4D97-AF65-F5344CB8AC3E}">
        <p14:creationId xmlns:p14="http://schemas.microsoft.com/office/powerpoint/2010/main" val="14369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4445 0.15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5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5382 0.144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72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7014 0.158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79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8142 0.144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72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48455 0.144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72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9202 0.15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780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4444 0.315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578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3073 0.322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1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8454 0.3129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5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9531 0.317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88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729 0.319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39496 0.1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7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8524 0.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7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7049 0.1449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72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5278 0.1560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78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694 0.15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7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642 0.1597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798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57916 0.322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61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6527 0.31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1581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5833 0.3335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66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08 0.322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611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099 0.3178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8D11403-2920-35BF-71C2-C1E8167FC361}"/>
              </a:ext>
            </a:extLst>
          </p:cNvPr>
          <p:cNvGrpSpPr/>
          <p:nvPr/>
        </p:nvGrpSpPr>
        <p:grpSpPr>
          <a:xfrm>
            <a:off x="1880284" y="1482891"/>
            <a:ext cx="5711168" cy="1534967"/>
            <a:chOff x="5949233" y="1660593"/>
            <a:chExt cx="5711168" cy="15349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5949233" y="180518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064E1C-D469-2CCA-4337-3AD5630927DD}"/>
                </a:ext>
              </a:extLst>
            </p:cNvPr>
            <p:cNvSpPr/>
            <p:nvPr/>
          </p:nvSpPr>
          <p:spPr>
            <a:xfrm>
              <a:off x="6230403" y="1860315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23E7A52-7247-F4E9-A2A5-1D626828EA2D}"/>
                </a:ext>
              </a:extLst>
            </p:cNvPr>
            <p:cNvGrpSpPr/>
            <p:nvPr/>
          </p:nvGrpSpPr>
          <p:grpSpPr>
            <a:xfrm>
              <a:off x="6230403" y="2272230"/>
              <a:ext cx="1080000" cy="923330"/>
              <a:chOff x="-1039895" y="2088923"/>
              <a:chExt cx="1080000" cy="92333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9C26DDB-0B11-3EBE-B6C5-2E2144FB1E47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497104A-7C06-4F97-EC98-704FBE91595B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B411D93-3646-F7FA-7176-CCE404280F07}"/>
                </a:ext>
              </a:extLst>
            </p:cNvPr>
            <p:cNvGrpSpPr/>
            <p:nvPr/>
          </p:nvGrpSpPr>
          <p:grpSpPr>
            <a:xfrm>
              <a:off x="7317903" y="2272230"/>
              <a:ext cx="1080000" cy="923330"/>
              <a:chOff x="40105" y="2088923"/>
              <a:chExt cx="10800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0C7E629-A161-F3B5-A9BD-2628045B3BEC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8C4D1-2D63-13C4-4B3B-AC947F31A692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738621-BC78-FD06-17F9-D92139A6B7FC}"/>
                </a:ext>
              </a:extLst>
            </p:cNvPr>
            <p:cNvGrpSpPr/>
            <p:nvPr/>
          </p:nvGrpSpPr>
          <p:grpSpPr>
            <a:xfrm>
              <a:off x="8405403" y="2272230"/>
              <a:ext cx="1080000" cy="923330"/>
              <a:chOff x="1120105" y="2088923"/>
              <a:chExt cx="1080000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879A53C-5C99-8CA1-03D7-40E5FACC7CD1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E590B6-79C4-A42A-232C-A9C58E4817E9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9E8F4A-D1E7-2AE3-13CA-22E6E58A49E4}"/>
                </a:ext>
              </a:extLst>
            </p:cNvPr>
            <p:cNvSpPr/>
            <p:nvPr/>
          </p:nvSpPr>
          <p:spPr>
            <a:xfrm>
              <a:off x="8563203" y="166059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BAB386-622E-01AB-697B-6BCE2C6E0544}"/>
                </a:ext>
              </a:extLst>
            </p:cNvPr>
            <p:cNvGrpSpPr/>
            <p:nvPr/>
          </p:nvGrpSpPr>
          <p:grpSpPr>
            <a:xfrm>
              <a:off x="9492902" y="2272230"/>
              <a:ext cx="1080000" cy="923330"/>
              <a:chOff x="2223339" y="2088040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FA7367B-901A-58AE-D512-C39A0068E2EA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D814C31-281A-E802-9E81-E6F666C6102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DDD2E2-B0DE-EA75-1123-4A06409160B4}"/>
                </a:ext>
              </a:extLst>
            </p:cNvPr>
            <p:cNvGrpSpPr/>
            <p:nvPr/>
          </p:nvGrpSpPr>
          <p:grpSpPr>
            <a:xfrm>
              <a:off x="10580401" y="2272230"/>
              <a:ext cx="1080000" cy="923330"/>
              <a:chOff x="3310103" y="2071761"/>
              <a:chExt cx="1080000" cy="923330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25AD81-DB0B-B4CC-29A5-477A095287B0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CED1504-06A2-E35C-63FD-C446D25C021D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0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602658" y="39851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0814" y="452761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5661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6BDCE8-F3AF-60A1-3EB7-B61B1FDF4C64}"/>
              </a:ext>
            </a:extLst>
          </p:cNvPr>
          <p:cNvGrpSpPr/>
          <p:nvPr/>
        </p:nvGrpSpPr>
        <p:grpSpPr>
          <a:xfrm>
            <a:off x="2165356" y="1491480"/>
            <a:ext cx="5429998" cy="1534967"/>
            <a:chOff x="1968776" y="1509571"/>
            <a:chExt cx="5429998" cy="153496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5E1C25-D185-AC0A-1274-A13B26949904}"/>
                </a:ext>
              </a:extLst>
            </p:cNvPr>
            <p:cNvSpPr/>
            <p:nvPr/>
          </p:nvSpPr>
          <p:spPr>
            <a:xfrm>
              <a:off x="1968776" y="1709293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A5BD65-0F09-621E-27E6-CD2DF0D27432}"/>
                </a:ext>
              </a:extLst>
            </p:cNvPr>
            <p:cNvGrpSpPr/>
            <p:nvPr/>
          </p:nvGrpSpPr>
          <p:grpSpPr>
            <a:xfrm>
              <a:off x="1968776" y="2121208"/>
              <a:ext cx="1080000" cy="923330"/>
              <a:chOff x="-1039895" y="2088923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961678-C68E-0098-1C47-0D7400F8F3DE}"/>
                </a:ext>
              </a:extLst>
            </p:cNvPr>
            <p:cNvGrpSpPr/>
            <p:nvPr/>
          </p:nvGrpSpPr>
          <p:grpSpPr>
            <a:xfrm>
              <a:off x="3056276" y="2121208"/>
              <a:ext cx="1080000" cy="923330"/>
              <a:chOff x="40105" y="2088923"/>
              <a:chExt cx="1080000" cy="92333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1F8170-4937-8E4E-BECB-53A0295D19B4}"/>
                </a:ext>
              </a:extLst>
            </p:cNvPr>
            <p:cNvGrpSpPr/>
            <p:nvPr/>
          </p:nvGrpSpPr>
          <p:grpSpPr>
            <a:xfrm>
              <a:off x="4143776" y="2121208"/>
              <a:ext cx="1080000" cy="923330"/>
              <a:chOff x="1120105" y="2088923"/>
              <a:chExt cx="1080000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4301576" y="15095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C2853EB-2E43-A3AD-1EE6-8ABC35BE63D1}"/>
                </a:ext>
              </a:extLst>
            </p:cNvPr>
            <p:cNvGrpSpPr/>
            <p:nvPr/>
          </p:nvGrpSpPr>
          <p:grpSpPr>
            <a:xfrm>
              <a:off x="5231275" y="2121208"/>
              <a:ext cx="1080000" cy="923330"/>
              <a:chOff x="2223339" y="2088040"/>
              <a:chExt cx="10800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B5C58E5-EDCE-2EF9-E451-63EBE6B0AC92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B425DFC-53DC-26A9-B079-AC476EA971D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FC762B-9EA2-6245-211A-0D266260A258}"/>
                </a:ext>
              </a:extLst>
            </p:cNvPr>
            <p:cNvGrpSpPr/>
            <p:nvPr/>
          </p:nvGrpSpPr>
          <p:grpSpPr>
            <a:xfrm>
              <a:off x="6318774" y="2121208"/>
              <a:ext cx="1080000" cy="923330"/>
              <a:chOff x="3310103" y="2071761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EE42449-C703-87CC-EB2A-9D4CFB8692E6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AE29BF-236B-DFB0-4609-CBFE88CCE91B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EB461D8-B6D8-4796-C146-05280BED498B}"/>
              </a:ext>
            </a:extLst>
          </p:cNvPr>
          <p:cNvSpPr/>
          <p:nvPr/>
        </p:nvSpPr>
        <p:spPr>
          <a:xfrm>
            <a:off x="5247343" y="324391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 animBg="1"/>
      <p:bldP spid="31" grpId="0"/>
      <p:bldP spid="32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332302" y="277186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33 ÷ 3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382576" y="1407063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96906" y="4442504"/>
            <a:ext cx="3164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33 ÷ 11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4234288" y="2157023"/>
            <a:ext cx="4347109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36829" y="586565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4234288" y="2150541"/>
            <a:ext cx="4392048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C62654-419A-60D7-F0A4-1A520412AA73}"/>
              </a:ext>
            </a:extLst>
          </p:cNvPr>
          <p:cNvGrpSpPr/>
          <p:nvPr/>
        </p:nvGrpSpPr>
        <p:grpSpPr>
          <a:xfrm>
            <a:off x="4086648" y="3968956"/>
            <a:ext cx="4758075" cy="1536205"/>
            <a:chOff x="4473150" y="3664247"/>
            <a:chExt cx="4758075" cy="15362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49CA1C2-284A-0123-478C-AC001D61B176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98950BE-A1D3-D62B-8154-9284121B4C30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367BF9-5810-97CE-DF24-D2FF73F701B7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5B1743-6746-91F6-8E58-4148EF0D9B6D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A940CF-091D-8639-9F2C-185FFAF0C228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3E39C57-5FDD-4BCB-D46A-65EDB76122C6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C94995F-CBF8-EF09-5DF1-8C120D59B0A6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3123E4-94E1-B7DE-F1B5-214B0C6FCFDF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E269699-AAAF-5C29-2DC1-FCEB86596D8D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CE4643-AF65-FB2C-BDEE-A8CA69952BC4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2473D0E-3104-855A-858A-42F83165569A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67EED9E-F781-2300-E37A-6F35EAF377DD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853F12-2707-2B22-8381-74680092E465}"/>
              </a:ext>
            </a:extLst>
          </p:cNvPr>
          <p:cNvGrpSpPr/>
          <p:nvPr/>
        </p:nvGrpSpPr>
        <p:grpSpPr>
          <a:xfrm>
            <a:off x="4086648" y="3966944"/>
            <a:ext cx="4758075" cy="1536205"/>
            <a:chOff x="4473150" y="3664247"/>
            <a:chExt cx="4758075" cy="153620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737F7BA-8352-1CDD-73AB-4C68B29313F1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15A48291-8911-7B58-4198-2405BE602346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C3434AC-3B83-28E9-F361-8F0AF9AD28CE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55DAFE-0EF0-5166-E919-67FBC6C0FB60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829E2DA-0C60-947F-39DE-350E26ED3AAC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4DEB72E-0702-C8C6-A437-DC2DD8894EE8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5B80084-43FF-959C-2E92-EF4DAF6E404F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C6BE5E-7586-C2D8-C6C9-329D6BE82534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813429F-0DD5-6779-D460-5AF0018E62A6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08A390-060F-5E3C-B55E-8ADEB67644BC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A140E0A-4562-EB96-F322-96DBFC990C4D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8ADD273-9A7C-3C3A-AC74-06A039F3536D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59E800A-7C36-BE06-D192-82B3C2A498F2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D5BEBF-C8A5-1430-00A1-B6974315E687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2284824-89DA-7057-89B1-83419E41D4EF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5105F2-2D79-3278-DA0C-2A10B64BB480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8394F8F-39C3-55BA-51F0-09955E70C247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F5FE6B5-B1F6-6376-5A1E-74A0BC39582A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780828-8AC8-7BAA-B378-474A28FB58C0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69CD804-818A-8854-AD33-105D1BC6F24E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BC799D85-0818-285C-C0C4-924594634C90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FB42E3F-03E3-FC8C-8240-1AACE91DD731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C22AAC2-9F95-EC52-B0BA-A5738BC8DCF7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C5DC480-F0F4-5E10-8630-FC16E059D401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EDDA61E-3109-1140-9B1D-3B69C9AA23D2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5C8BD33-963B-4A06-8659-CA9D058BEDD9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66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66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66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66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311</Words>
  <Application>Microsoft Office PowerPoint</Application>
  <PresentationFormat>On-screen Show (4:3)</PresentationFormat>
  <Paragraphs>141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2026-01-29T09:55:05Z</dcterms:modified>
  <cp:category/>
</cp:coreProperties>
</file>