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2" r:id="rId3"/>
    <p:sldId id="277" r:id="rId4"/>
    <p:sldId id="278" r:id="rId5"/>
    <p:sldId id="279" r:id="rId6"/>
    <p:sldId id="280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756381" y="-11231"/>
            <a:ext cx="8540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Graphic 4">
            <a:extLst>
              <a:ext uri="{FF2B5EF4-FFF2-40B4-BE49-F238E27FC236}">
                <a16:creationId xmlns:a16="http://schemas.microsoft.com/office/drawing/2014/main" id="{A2E2277C-A4A7-E90D-12C3-4CAFA0ABC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1720" y="2350757"/>
            <a:ext cx="4049488" cy="3856652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79372" y="629233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50324-B055-9B4F-BB57-5589BDEAD4C8}"/>
              </a:ext>
            </a:extLst>
          </p:cNvPr>
          <p:cNvSpPr txBox="1"/>
          <p:nvPr/>
        </p:nvSpPr>
        <p:spPr>
          <a:xfrm>
            <a:off x="1801408" y="956223"/>
            <a:ext cx="6410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X2 Division Tables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248560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EFD754A0-739A-7721-2C9A-BDF56582B679}"/>
              </a:ext>
            </a:extLst>
          </p:cNvPr>
          <p:cNvGraphicFramePr>
            <a:graphicFrameLocks noGrp="1"/>
          </p:cNvGraphicFramePr>
          <p:nvPr/>
        </p:nvGraphicFramePr>
        <p:xfrm>
          <a:off x="1137659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2" name="TextBox 81">
            <a:extLst>
              <a:ext uri="{FF2B5EF4-FFF2-40B4-BE49-F238E27FC236}">
                <a16:creationId xmlns:a16="http://schemas.microsoft.com/office/drawing/2014/main" id="{6D39637D-69DA-5F0C-F467-2EF77F397E8E}"/>
              </a:ext>
            </a:extLst>
          </p:cNvPr>
          <p:cNvSpPr txBox="1"/>
          <p:nvPr/>
        </p:nvSpPr>
        <p:spPr>
          <a:xfrm>
            <a:off x="118681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C8F8B6A-0A30-CDE8-DAE7-B458190E836E}"/>
              </a:ext>
            </a:extLst>
          </p:cNvPr>
          <p:cNvSpPr txBox="1"/>
          <p:nvPr/>
        </p:nvSpPr>
        <p:spPr>
          <a:xfrm>
            <a:off x="415544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58108F-2989-B4E8-0FD8-6259C9015067}"/>
              </a:ext>
            </a:extLst>
          </p:cNvPr>
          <p:cNvSpPr txBox="1"/>
          <p:nvPr/>
        </p:nvSpPr>
        <p:spPr>
          <a:xfrm>
            <a:off x="192897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5C28731-DD0E-2FD1-3C01-57315FDB546F}"/>
              </a:ext>
            </a:extLst>
          </p:cNvPr>
          <p:cNvSpPr txBox="1"/>
          <p:nvPr/>
        </p:nvSpPr>
        <p:spPr>
          <a:xfrm>
            <a:off x="341328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3534AE-5792-2D01-1212-2C5F38BE9C17}"/>
              </a:ext>
            </a:extLst>
          </p:cNvPr>
          <p:cNvSpPr txBox="1"/>
          <p:nvPr/>
        </p:nvSpPr>
        <p:spPr>
          <a:xfrm>
            <a:off x="267113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BBADAA3-1725-BDC1-52C6-23A418A94E68}"/>
              </a:ext>
            </a:extLst>
          </p:cNvPr>
          <p:cNvSpPr txBox="1"/>
          <p:nvPr/>
        </p:nvSpPr>
        <p:spPr>
          <a:xfrm>
            <a:off x="489760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0ADADB2-3C90-9782-08D4-CDA3E14BE6E4}"/>
              </a:ext>
            </a:extLst>
          </p:cNvPr>
          <p:cNvSpPr txBox="1"/>
          <p:nvPr/>
        </p:nvSpPr>
        <p:spPr>
          <a:xfrm>
            <a:off x="563976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C90753F-CA2E-2F3E-FE64-82979ED6AF4A}"/>
              </a:ext>
            </a:extLst>
          </p:cNvPr>
          <p:cNvSpPr txBox="1"/>
          <p:nvPr/>
        </p:nvSpPr>
        <p:spPr>
          <a:xfrm>
            <a:off x="638192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23BB44F-E9C6-306F-F6D7-CD8196959DD5}"/>
              </a:ext>
            </a:extLst>
          </p:cNvPr>
          <p:cNvSpPr txBox="1"/>
          <p:nvPr/>
        </p:nvSpPr>
        <p:spPr>
          <a:xfrm>
            <a:off x="7124084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935873B-3EEE-5BE8-6808-9694C1D7B75A}"/>
              </a:ext>
            </a:extLst>
          </p:cNvPr>
          <p:cNvSpPr txBox="1"/>
          <p:nvPr/>
        </p:nvSpPr>
        <p:spPr>
          <a:xfrm>
            <a:off x="7836440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DF43DE9-F93D-633D-93D7-E61EFA1B6018}"/>
              </a:ext>
            </a:extLst>
          </p:cNvPr>
          <p:cNvGrpSpPr/>
          <p:nvPr/>
        </p:nvGrpSpPr>
        <p:grpSpPr>
          <a:xfrm flipH="1">
            <a:off x="1454487" y="1796813"/>
            <a:ext cx="829559" cy="1029273"/>
            <a:chOff x="2870600" y="17176"/>
            <a:chExt cx="829559" cy="1029273"/>
          </a:xfrm>
        </p:grpSpPr>
        <p:sp>
          <p:nvSpPr>
            <p:cNvPr id="93" name="Arrow: Curved Down 92">
              <a:extLst>
                <a:ext uri="{FF2B5EF4-FFF2-40B4-BE49-F238E27FC236}">
                  <a16:creationId xmlns:a16="http://schemas.microsoft.com/office/drawing/2014/main" id="{27C643C4-0B24-944B-9FF6-5132182AE91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C1AC025-6F34-EAAF-B16E-F0BAF3EEEB7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96B28F0-7320-23E0-1528-C1CA465BD164}"/>
              </a:ext>
            </a:extLst>
          </p:cNvPr>
          <p:cNvGrpSpPr/>
          <p:nvPr/>
        </p:nvGrpSpPr>
        <p:grpSpPr>
          <a:xfrm flipH="1">
            <a:off x="2212651" y="1796813"/>
            <a:ext cx="829559" cy="1029273"/>
            <a:chOff x="2870600" y="17176"/>
            <a:chExt cx="829559" cy="1029273"/>
          </a:xfrm>
        </p:grpSpPr>
        <p:sp>
          <p:nvSpPr>
            <p:cNvPr id="96" name="Arrow: Curved Down 95">
              <a:extLst>
                <a:ext uri="{FF2B5EF4-FFF2-40B4-BE49-F238E27FC236}">
                  <a16:creationId xmlns:a16="http://schemas.microsoft.com/office/drawing/2014/main" id="{80D80A2C-8E2C-20C7-3C8D-6C94D96023D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21AB34D-07CC-C1A2-959D-B2FE676D621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DC7C0BA-3E3E-A707-5DF3-61DD3C6B1A6A}"/>
              </a:ext>
            </a:extLst>
          </p:cNvPr>
          <p:cNvGrpSpPr/>
          <p:nvPr/>
        </p:nvGrpSpPr>
        <p:grpSpPr>
          <a:xfrm flipH="1">
            <a:off x="2970815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EC388EC2-7100-AB72-3190-A63084F8891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E289594-41DD-FB98-EB79-04A21A43301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B0C0949-5EC1-0B52-3374-02005876F516}"/>
              </a:ext>
            </a:extLst>
          </p:cNvPr>
          <p:cNvGrpSpPr/>
          <p:nvPr/>
        </p:nvGrpSpPr>
        <p:grpSpPr>
          <a:xfrm flipH="1">
            <a:off x="5245307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3A7820B0-586A-1E8A-1660-0660C03B424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879ECE5-FA39-B875-6655-9CDB079B6EB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908DAD6-9EC3-8699-1F53-DC38B1D4E91B}"/>
              </a:ext>
            </a:extLst>
          </p:cNvPr>
          <p:cNvGrpSpPr/>
          <p:nvPr/>
        </p:nvGrpSpPr>
        <p:grpSpPr>
          <a:xfrm flipH="1">
            <a:off x="3728979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46D0C80E-C54C-19CD-934B-A888E50F82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5C95D92-BDEF-D2D5-2123-C7D63A6264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B2EA193-ACD2-2FEA-C906-05F9F94BD009}"/>
              </a:ext>
            </a:extLst>
          </p:cNvPr>
          <p:cNvGrpSpPr/>
          <p:nvPr/>
        </p:nvGrpSpPr>
        <p:grpSpPr>
          <a:xfrm flipH="1">
            <a:off x="4487143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B673B2E8-18CD-A8C7-8315-6F3E9431354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B026FD4-0359-324E-AB5E-21EBD183631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DC42001-BEA7-671C-77DE-E39E500607AA}"/>
              </a:ext>
            </a:extLst>
          </p:cNvPr>
          <p:cNvGrpSpPr/>
          <p:nvPr/>
        </p:nvGrpSpPr>
        <p:grpSpPr>
          <a:xfrm flipH="1">
            <a:off x="6003471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105BDA98-6CE2-1A3D-943C-22771484497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49CD540-0186-4995-AB5E-51A0317F594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DCA07FC-3344-8961-636E-6B4DC744EEE2}"/>
              </a:ext>
            </a:extLst>
          </p:cNvPr>
          <p:cNvGrpSpPr/>
          <p:nvPr/>
        </p:nvGrpSpPr>
        <p:grpSpPr>
          <a:xfrm flipH="1">
            <a:off x="6761635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4DA36C87-5860-C169-CD3A-002E0FAA12D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260910E-3E29-FEF1-F5EB-C24F7BA35CE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BC59A06-8DCE-20AD-2A76-BEC3BB882A63}"/>
              </a:ext>
            </a:extLst>
          </p:cNvPr>
          <p:cNvGrpSpPr/>
          <p:nvPr/>
        </p:nvGrpSpPr>
        <p:grpSpPr>
          <a:xfrm flipH="1">
            <a:off x="7519797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2A960F3C-0F83-6A21-6767-C3A101ED67A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9AF90E3-A3BF-7D84-4622-D6C7C906E1D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6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258531" y="416804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2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BFDC80-D515-D8FA-9247-05200045EC0A}"/>
              </a:ext>
            </a:extLst>
          </p:cNvPr>
          <p:cNvSpPr/>
          <p:nvPr/>
        </p:nvSpPr>
        <p:spPr>
          <a:xfrm>
            <a:off x="1084146" y="1767414"/>
            <a:ext cx="7565644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273C8C-8861-5147-EAFB-1E6ACA028325}"/>
              </a:ext>
            </a:extLst>
          </p:cNvPr>
          <p:cNvGrpSpPr/>
          <p:nvPr/>
        </p:nvGrpSpPr>
        <p:grpSpPr>
          <a:xfrm>
            <a:off x="1084146" y="2155917"/>
            <a:ext cx="3782822" cy="923330"/>
            <a:chOff x="3077855" y="2121157"/>
            <a:chExt cx="1080000" cy="92333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DD7CD98-042A-8DE3-F0FA-4C4242C59BA6}"/>
                </a:ext>
              </a:extLst>
            </p:cNvPr>
            <p:cNvSpPr/>
            <p:nvPr/>
          </p:nvSpPr>
          <p:spPr>
            <a:xfrm>
              <a:off x="307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CF4E91-7F57-7D5E-F415-0EB99DFB5821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6C90997-2299-6A56-9FCE-941F1080ADF2}"/>
              </a:ext>
            </a:extLst>
          </p:cNvPr>
          <p:cNvSpPr/>
          <p:nvPr/>
        </p:nvSpPr>
        <p:spPr>
          <a:xfrm>
            <a:off x="4470097" y="154827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156073" y="555329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600062" y="381600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2 = 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531189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2 × ___ = 18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823897" y="5378220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answer is ____.</a:t>
            </a:r>
            <a:endParaRPr lang="en-GB" sz="3200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1A07EB0-3A2D-CA17-B4E8-01EF694DBA9C}"/>
              </a:ext>
            </a:extLst>
          </p:cNvPr>
          <p:cNvSpPr/>
          <p:nvPr/>
        </p:nvSpPr>
        <p:spPr>
          <a:xfrm>
            <a:off x="4866968" y="2361431"/>
            <a:ext cx="3782822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28246D0-E37C-420A-A1D8-827F6BE3B92A}"/>
              </a:ext>
            </a:extLst>
          </p:cNvPr>
          <p:cNvSpPr/>
          <p:nvPr/>
        </p:nvSpPr>
        <p:spPr>
          <a:xfrm>
            <a:off x="6639088" y="215591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E73E440-4240-C323-8914-FB43254BD4A7}"/>
              </a:ext>
            </a:extLst>
          </p:cNvPr>
          <p:cNvGrpSpPr/>
          <p:nvPr/>
        </p:nvGrpSpPr>
        <p:grpSpPr>
          <a:xfrm>
            <a:off x="1084145" y="1538268"/>
            <a:ext cx="7565645" cy="1542777"/>
            <a:chOff x="-6307114" y="5372785"/>
            <a:chExt cx="7565645" cy="15427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1B7AEA-9D97-99EC-6409-36D9B1A14DCA}"/>
                </a:ext>
              </a:extLst>
            </p:cNvPr>
            <p:cNvSpPr/>
            <p:nvPr/>
          </p:nvSpPr>
          <p:spPr>
            <a:xfrm>
              <a:off x="-554936" y="5608129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A5FD8C04-EB75-99FE-1309-ACFD10BD5B0E}"/>
                </a:ext>
              </a:extLst>
            </p:cNvPr>
            <p:cNvSpPr/>
            <p:nvPr/>
          </p:nvSpPr>
          <p:spPr>
            <a:xfrm>
              <a:off x="-6307113" y="5596743"/>
              <a:ext cx="7565644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62A4C77-E0A5-241A-72BE-A22F92E47354}"/>
                </a:ext>
              </a:extLst>
            </p:cNvPr>
            <p:cNvGrpSpPr/>
            <p:nvPr/>
          </p:nvGrpSpPr>
          <p:grpSpPr>
            <a:xfrm>
              <a:off x="-6307114" y="5979616"/>
              <a:ext cx="3871447" cy="923330"/>
              <a:chOff x="3077854" y="2115527"/>
              <a:chExt cx="3871447" cy="923330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FD1A4515-17BA-9A9D-45A8-C0A8AABF147E}"/>
                  </a:ext>
                </a:extLst>
              </p:cNvPr>
              <p:cNvSpPr/>
              <p:nvPr/>
            </p:nvSpPr>
            <p:spPr>
              <a:xfrm>
                <a:off x="3077854" y="2323672"/>
                <a:ext cx="3871447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A33BF12-5DB0-B320-8C83-4BDDB3AB565A}"/>
                  </a:ext>
                </a:extLst>
              </p:cNvPr>
              <p:cNvSpPr/>
              <p:nvPr/>
            </p:nvSpPr>
            <p:spPr>
              <a:xfrm>
                <a:off x="4652733" y="211552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69A8901-535C-841F-1A19-9B6EDD8CBBA6}"/>
                </a:ext>
              </a:extLst>
            </p:cNvPr>
            <p:cNvSpPr/>
            <p:nvPr/>
          </p:nvSpPr>
          <p:spPr>
            <a:xfrm>
              <a:off x="-2954172" y="537278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78CB7BBE-9F60-9304-A15A-84D28CC07E75}"/>
                </a:ext>
              </a:extLst>
            </p:cNvPr>
            <p:cNvSpPr/>
            <p:nvPr/>
          </p:nvSpPr>
          <p:spPr>
            <a:xfrm>
              <a:off x="-2424654" y="6180928"/>
              <a:ext cx="368318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A58E370-950E-06EE-4E86-C7B7A2AFB9F9}"/>
                </a:ext>
              </a:extLst>
            </p:cNvPr>
            <p:cNvSpPr/>
            <p:nvPr/>
          </p:nvSpPr>
          <p:spPr>
            <a:xfrm>
              <a:off x="-704260" y="599223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1C692109-A44E-E2D8-E137-E6CEB67134DA}"/>
              </a:ext>
            </a:extLst>
          </p:cNvPr>
          <p:cNvSpPr/>
          <p:nvPr/>
        </p:nvSpPr>
        <p:spPr>
          <a:xfrm>
            <a:off x="2818441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B50D56E-2DF9-8377-6211-F99E4E50FD6B}"/>
              </a:ext>
            </a:extLst>
          </p:cNvPr>
          <p:cNvSpPr/>
          <p:nvPr/>
        </p:nvSpPr>
        <p:spPr>
          <a:xfrm>
            <a:off x="5304664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9" grpId="0" animBg="1"/>
      <p:bldP spid="31" grpId="0"/>
      <p:bldP spid="32" grpId="0"/>
      <p:bldP spid="72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4">
            <a:extLst>
              <a:ext uri="{FF2B5EF4-FFF2-40B4-BE49-F238E27FC236}">
                <a16:creationId xmlns:a16="http://schemas.microsoft.com/office/drawing/2014/main" id="{BE648C4B-2C03-75E8-5AB1-3386FF274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663" y="1705782"/>
            <a:ext cx="1290412" cy="122896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317523" y="286849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7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423916" y="1394717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14 ÷ 7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423916" y="1394717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“7 × what equals 14?”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398765" y="1394717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7 × 2 = 14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389014" y="1394717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14 ÷ 7 = 2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049108" y="294705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F5C95B0-C254-4D7E-5895-AA6E33EB11DD}"/>
              </a:ext>
            </a:extLst>
          </p:cNvPr>
          <p:cNvGrpSpPr/>
          <p:nvPr/>
        </p:nvGrpSpPr>
        <p:grpSpPr>
          <a:xfrm>
            <a:off x="1382441" y="3167660"/>
            <a:ext cx="7555080" cy="1570037"/>
            <a:chOff x="1382441" y="3167660"/>
            <a:chExt cx="7555080" cy="157003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110D79E-C11E-46BD-6860-98B744C42103}"/>
                </a:ext>
              </a:extLst>
            </p:cNvPr>
            <p:cNvGrpSpPr/>
            <p:nvPr/>
          </p:nvGrpSpPr>
          <p:grpSpPr>
            <a:xfrm>
              <a:off x="1382441" y="3385290"/>
              <a:ext cx="7555080" cy="1224097"/>
              <a:chOff x="1578958" y="3319420"/>
              <a:chExt cx="7555080" cy="1224097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900CF34C-E688-7D9E-7AEF-3F19C9822A2C}"/>
                  </a:ext>
                </a:extLst>
              </p:cNvPr>
              <p:cNvSpPr/>
              <p:nvPr/>
            </p:nvSpPr>
            <p:spPr>
              <a:xfrm>
                <a:off x="1578958" y="3319420"/>
                <a:ext cx="755508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B642AEE-18F8-BB72-37DF-A917B5804689}"/>
                  </a:ext>
                </a:extLst>
              </p:cNvPr>
              <p:cNvSpPr/>
              <p:nvPr/>
            </p:nvSpPr>
            <p:spPr>
              <a:xfrm>
                <a:off x="1578958" y="3943749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B241F4-0086-9C9C-C7A7-A8C925FBECE3}"/>
                </a:ext>
              </a:extLst>
            </p:cNvPr>
            <p:cNvGrpSpPr/>
            <p:nvPr/>
          </p:nvGrpSpPr>
          <p:grpSpPr>
            <a:xfrm>
              <a:off x="2454874" y="3814367"/>
              <a:ext cx="3240000" cy="923330"/>
              <a:chOff x="-189406" y="3864816"/>
              <a:chExt cx="3240000" cy="923330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C5D268E-1B91-0142-9BAA-B13E3F568F6C}"/>
                  </a:ext>
                </a:extLst>
              </p:cNvPr>
              <p:cNvSpPr/>
              <p:nvPr/>
            </p:nvSpPr>
            <p:spPr>
              <a:xfrm>
                <a:off x="-189406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768A8-3971-AEDB-084E-95D0CB012517}"/>
                  </a:ext>
                </a:extLst>
              </p:cNvPr>
              <p:cNvSpPr/>
              <p:nvPr/>
            </p:nvSpPr>
            <p:spPr>
              <a:xfrm>
                <a:off x="89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85428AD4-32F5-1540-ED1E-FD671CBC490F}"/>
                  </a:ext>
                </a:extLst>
              </p:cNvPr>
              <p:cNvSpPr/>
              <p:nvPr/>
            </p:nvSpPr>
            <p:spPr>
              <a:xfrm>
                <a:off x="197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2E06734-F82D-2E17-14C4-9ECDF68A60FA}"/>
                  </a:ext>
                </a:extLst>
              </p:cNvPr>
              <p:cNvSpPr/>
              <p:nvPr/>
            </p:nvSpPr>
            <p:spPr>
              <a:xfrm>
                <a:off x="-49307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72E48E2-14C6-8F83-F357-294A51C646FF}"/>
                  </a:ext>
                </a:extLst>
              </p:cNvPr>
              <p:cNvSpPr/>
              <p:nvPr/>
            </p:nvSpPr>
            <p:spPr>
              <a:xfrm>
                <a:off x="1045352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15F2EFD-2F49-CA65-AA48-773BA53A2B26}"/>
                  </a:ext>
                </a:extLst>
              </p:cNvPr>
              <p:cNvSpPr/>
              <p:nvPr/>
            </p:nvSpPr>
            <p:spPr>
              <a:xfrm>
                <a:off x="2140010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7A5F05-3B35-4EFE-BA36-48B60C3791E3}"/>
                </a:ext>
              </a:extLst>
            </p:cNvPr>
            <p:cNvSpPr/>
            <p:nvPr/>
          </p:nvSpPr>
          <p:spPr>
            <a:xfrm>
              <a:off x="4200594" y="3167660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4A36B3F-B781-78BB-B07F-AC37B81756DF}"/>
                </a:ext>
              </a:extLst>
            </p:cNvPr>
            <p:cNvGrpSpPr/>
            <p:nvPr/>
          </p:nvGrpSpPr>
          <p:grpSpPr>
            <a:xfrm>
              <a:off x="5697521" y="3814367"/>
              <a:ext cx="3240000" cy="923330"/>
              <a:chOff x="-189406" y="3864816"/>
              <a:chExt cx="3240000" cy="92333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6D83D2E-ECAB-F675-4A40-F951F9210F02}"/>
                  </a:ext>
                </a:extLst>
              </p:cNvPr>
              <p:cNvSpPr/>
              <p:nvPr/>
            </p:nvSpPr>
            <p:spPr>
              <a:xfrm>
                <a:off x="-189406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58CCF67-5E13-AA08-98F8-D05B86D08BB6}"/>
                  </a:ext>
                </a:extLst>
              </p:cNvPr>
              <p:cNvSpPr/>
              <p:nvPr/>
            </p:nvSpPr>
            <p:spPr>
              <a:xfrm>
                <a:off x="89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311AE4A-E2E1-C240-6373-49145730F122}"/>
                  </a:ext>
                </a:extLst>
              </p:cNvPr>
              <p:cNvSpPr/>
              <p:nvPr/>
            </p:nvSpPr>
            <p:spPr>
              <a:xfrm>
                <a:off x="197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3AC0D5-E59E-C635-5980-E4AB75938177}"/>
                  </a:ext>
                </a:extLst>
              </p:cNvPr>
              <p:cNvSpPr/>
              <p:nvPr/>
            </p:nvSpPr>
            <p:spPr>
              <a:xfrm>
                <a:off x="-49307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DB37D1-33D9-D49B-075A-7A5EC5796DA8}"/>
                  </a:ext>
                </a:extLst>
              </p:cNvPr>
              <p:cNvSpPr/>
              <p:nvPr/>
            </p:nvSpPr>
            <p:spPr>
              <a:xfrm>
                <a:off x="1045352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E6738F-0C65-9563-651C-C36FCB3FEEF2}"/>
                  </a:ext>
                </a:extLst>
              </p:cNvPr>
              <p:cNvSpPr/>
              <p:nvPr/>
            </p:nvSpPr>
            <p:spPr>
              <a:xfrm>
                <a:off x="2140010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8B455E-8CE4-E3AE-6704-C2534C43DAAF}"/>
                </a:ext>
              </a:extLst>
            </p:cNvPr>
            <p:cNvSpPr/>
            <p:nvPr/>
          </p:nvSpPr>
          <p:spPr>
            <a:xfrm>
              <a:off x="1522540" y="38143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0EBE4B5-BFB4-80DC-EBEC-0CDD8497C368}"/>
              </a:ext>
            </a:extLst>
          </p:cNvPr>
          <p:cNvGrpSpPr/>
          <p:nvPr/>
        </p:nvGrpSpPr>
        <p:grpSpPr>
          <a:xfrm>
            <a:off x="1377334" y="3187081"/>
            <a:ext cx="7555080" cy="1552041"/>
            <a:chOff x="2968565" y="4638606"/>
            <a:chExt cx="7555080" cy="155204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5CF15E8-A607-AC83-886C-CA504B393564}"/>
                </a:ext>
              </a:extLst>
            </p:cNvPr>
            <p:cNvGrpSpPr/>
            <p:nvPr/>
          </p:nvGrpSpPr>
          <p:grpSpPr>
            <a:xfrm>
              <a:off x="2968565" y="4838240"/>
              <a:ext cx="7555080" cy="1352407"/>
              <a:chOff x="2921159" y="4805390"/>
              <a:chExt cx="7555080" cy="1352407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9E2577BC-1505-F333-79FC-55EC244BAC60}"/>
                  </a:ext>
                </a:extLst>
              </p:cNvPr>
              <p:cNvSpPr/>
              <p:nvPr/>
            </p:nvSpPr>
            <p:spPr>
              <a:xfrm>
                <a:off x="2921159" y="4805390"/>
                <a:ext cx="755508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87DA5FB9-E9B6-E468-4658-901D594797DD}"/>
                  </a:ext>
                </a:extLst>
              </p:cNvPr>
              <p:cNvGrpSpPr/>
              <p:nvPr/>
            </p:nvGrpSpPr>
            <p:grpSpPr>
              <a:xfrm>
                <a:off x="3993592" y="5234467"/>
                <a:ext cx="3240000" cy="923330"/>
                <a:chOff x="-189406" y="3864816"/>
                <a:chExt cx="3240000" cy="92333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593B8CA-D682-9347-F33B-E1E83785E760}"/>
                    </a:ext>
                  </a:extLst>
                </p:cNvPr>
                <p:cNvSpPr/>
                <p:nvPr/>
              </p:nvSpPr>
              <p:spPr>
                <a:xfrm>
                  <a:off x="-189406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01D257F-47DD-A5BB-13BF-0D93FBF2FA76}"/>
                    </a:ext>
                  </a:extLst>
                </p:cNvPr>
                <p:cNvSpPr/>
                <p:nvPr/>
              </p:nvSpPr>
              <p:spPr>
                <a:xfrm>
                  <a:off x="89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6C179854-EDEC-6A99-F3BC-F7FBC0D65BBC}"/>
                    </a:ext>
                  </a:extLst>
                </p:cNvPr>
                <p:cNvSpPr/>
                <p:nvPr/>
              </p:nvSpPr>
              <p:spPr>
                <a:xfrm>
                  <a:off x="197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2A6D4BA-F076-CBB2-B479-EE09C0F30F7F}"/>
                    </a:ext>
                  </a:extLst>
                </p:cNvPr>
                <p:cNvSpPr/>
                <p:nvPr/>
              </p:nvSpPr>
              <p:spPr>
                <a:xfrm>
                  <a:off x="-49307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4CB6705-1C0A-4A8C-BC5C-1E08B692EA95}"/>
                    </a:ext>
                  </a:extLst>
                </p:cNvPr>
                <p:cNvSpPr/>
                <p:nvPr/>
              </p:nvSpPr>
              <p:spPr>
                <a:xfrm>
                  <a:off x="1045352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DD08736-719B-A59B-0DC7-B79B2D4EDEB1}"/>
                    </a:ext>
                  </a:extLst>
                </p:cNvPr>
                <p:cNvSpPr/>
                <p:nvPr/>
              </p:nvSpPr>
              <p:spPr>
                <a:xfrm>
                  <a:off x="2140010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3363BF7F-1EEA-1929-14AA-EA8857D21CC1}"/>
                  </a:ext>
                </a:extLst>
              </p:cNvPr>
              <p:cNvGrpSpPr/>
              <p:nvPr/>
            </p:nvGrpSpPr>
            <p:grpSpPr>
              <a:xfrm>
                <a:off x="7236239" y="5234467"/>
                <a:ext cx="3240000" cy="923330"/>
                <a:chOff x="-189406" y="3864816"/>
                <a:chExt cx="3240000" cy="923330"/>
              </a:xfrm>
            </p:grpSpPr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23D653A9-6232-A3E9-2C29-59E89C547B7D}"/>
                    </a:ext>
                  </a:extLst>
                </p:cNvPr>
                <p:cNvSpPr/>
                <p:nvPr/>
              </p:nvSpPr>
              <p:spPr>
                <a:xfrm>
                  <a:off x="-189406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1741F456-9EAF-88D1-2A54-50CAFF0A944D}"/>
                    </a:ext>
                  </a:extLst>
                </p:cNvPr>
                <p:cNvSpPr/>
                <p:nvPr/>
              </p:nvSpPr>
              <p:spPr>
                <a:xfrm>
                  <a:off x="89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46591584-FF40-CAE6-D274-DF03A81451AE}"/>
                    </a:ext>
                  </a:extLst>
                </p:cNvPr>
                <p:cNvSpPr/>
                <p:nvPr/>
              </p:nvSpPr>
              <p:spPr>
                <a:xfrm>
                  <a:off x="197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D2C49F5A-9D03-0949-7C49-9688D671E40F}"/>
                    </a:ext>
                  </a:extLst>
                </p:cNvPr>
                <p:cNvSpPr/>
                <p:nvPr/>
              </p:nvSpPr>
              <p:spPr>
                <a:xfrm>
                  <a:off x="-49307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B34036F3-ECC0-B1AF-724A-93D629816307}"/>
                    </a:ext>
                  </a:extLst>
                </p:cNvPr>
                <p:cNvSpPr/>
                <p:nvPr/>
              </p:nvSpPr>
              <p:spPr>
                <a:xfrm>
                  <a:off x="1045352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8162AB5E-1865-6766-5BC1-36264F5DFC4F}"/>
                    </a:ext>
                  </a:extLst>
                </p:cNvPr>
                <p:cNvSpPr/>
                <p:nvPr/>
              </p:nvSpPr>
              <p:spPr>
                <a:xfrm>
                  <a:off x="2140010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81D2760D-6E36-6F19-A77E-B9F1226D0777}"/>
                  </a:ext>
                </a:extLst>
              </p:cNvPr>
              <p:cNvSpPr/>
              <p:nvPr/>
            </p:nvSpPr>
            <p:spPr>
              <a:xfrm>
                <a:off x="2921159" y="5429719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EF0D10B-DC23-5A87-1AD1-8CA12B5AE266}"/>
                  </a:ext>
                </a:extLst>
              </p:cNvPr>
              <p:cNvSpPr/>
              <p:nvPr/>
            </p:nvSpPr>
            <p:spPr>
              <a:xfrm>
                <a:off x="3061258" y="5234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8E51C78-E27C-88B1-D919-54B048448CDB}"/>
                </a:ext>
              </a:extLst>
            </p:cNvPr>
            <p:cNvSpPr/>
            <p:nvPr/>
          </p:nvSpPr>
          <p:spPr>
            <a:xfrm>
              <a:off x="5732650" y="4638606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077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528279" y="872193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2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61882" y="2196417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“2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2 × ___ = 16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16  ÷  2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537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8  ÷  2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2" y="2130482"/>
            <a:ext cx="70663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70663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1" y="4095139"/>
            <a:ext cx="70663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70663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815475" y="215106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815475" y="3102205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60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8  ÷  4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22  ÷  2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24  ÷  2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279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24  ÷ 12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12  ÷  2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848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22  ÷  11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12  ÷  6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815475" y="4053342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815475" y="500447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4">
            <a:extLst>
              <a:ext uri="{FF2B5EF4-FFF2-40B4-BE49-F238E27FC236}">
                <a16:creationId xmlns:a16="http://schemas.microsoft.com/office/drawing/2014/main" id="{65CD8543-AAC1-F1CC-15A6-0E968F2C8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914" y="2475223"/>
            <a:ext cx="1667428" cy="15880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765643" y="5253220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078551" y="1136703"/>
            <a:ext cx="5771535" cy="3576498"/>
            <a:chOff x="3588774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82592"/>
                <a:gd name="adj2" fmla="val 14078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588774" y="1760082"/>
              <a:ext cx="5771535" cy="262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If </a:t>
              </a:r>
            </a:p>
            <a:p>
              <a:pPr algn="ctr"/>
              <a:r>
                <a:rPr lang="en-US" sz="4000" b="1" dirty="0"/>
                <a:t>40 ÷ 2 = 20</a:t>
              </a:r>
            </a:p>
            <a:p>
              <a:pPr algn="ctr"/>
              <a:r>
                <a:rPr lang="en-US" sz="4000" dirty="0"/>
                <a:t>then </a:t>
              </a:r>
            </a:p>
            <a:p>
              <a:pPr algn="ctr"/>
              <a:r>
                <a:rPr lang="en-US" sz="4000" b="1" dirty="0"/>
                <a:t>20 x 2 = 40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701</TotalTime>
  <Words>290</Words>
  <Application>Microsoft Office PowerPoint</Application>
  <PresentationFormat>On-screen Show (4:3)</PresentationFormat>
  <Paragraphs>108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45</cp:revision>
  <dcterms:created xsi:type="dcterms:W3CDTF">2013-01-27T09:14:16Z</dcterms:created>
  <dcterms:modified xsi:type="dcterms:W3CDTF">2026-01-15T12:22:22Z</dcterms:modified>
  <cp:category/>
</cp:coreProperties>
</file>