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7" r:id="rId3"/>
    <p:sldId id="289" r:id="rId4"/>
    <p:sldId id="277" r:id="rId5"/>
    <p:sldId id="278" r:id="rId6"/>
    <p:sldId id="279" r:id="rId7"/>
    <p:sldId id="280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artoon of a hat and mask&#10;&#10;AI-generated content may be incorrect.">
            <a:extLst>
              <a:ext uri="{FF2B5EF4-FFF2-40B4-BE49-F238E27FC236}">
                <a16:creationId xmlns:a16="http://schemas.microsoft.com/office/drawing/2014/main" id="{C56AB20E-889F-046F-1AAE-01080C694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291" y="2694039"/>
            <a:ext cx="3136175" cy="341719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79372" y="639030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8F05F-F4E8-8C8B-CD28-8EB97E93CA31}"/>
              </a:ext>
            </a:extLst>
          </p:cNvPr>
          <p:cNvSpPr txBox="1"/>
          <p:nvPr/>
        </p:nvSpPr>
        <p:spPr>
          <a:xfrm>
            <a:off x="1801408" y="956223"/>
            <a:ext cx="6410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X4 Division Tables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258531" y="416804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BFDC80-D515-D8FA-9247-05200045EC0A}"/>
              </a:ext>
            </a:extLst>
          </p:cNvPr>
          <p:cNvSpPr/>
          <p:nvPr/>
        </p:nvSpPr>
        <p:spPr>
          <a:xfrm>
            <a:off x="2692748" y="1695798"/>
            <a:ext cx="4325644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273C8C-8861-5147-EAFB-1E6ACA028325}"/>
              </a:ext>
            </a:extLst>
          </p:cNvPr>
          <p:cNvGrpSpPr/>
          <p:nvPr/>
        </p:nvGrpSpPr>
        <p:grpSpPr>
          <a:xfrm>
            <a:off x="2692748" y="2084301"/>
            <a:ext cx="3240000" cy="923330"/>
            <a:chOff x="3077855" y="2121157"/>
            <a:chExt cx="3240000" cy="92333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07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F76D8E-65FB-F930-2DAA-787AB8AA23CA}"/>
                </a:ext>
              </a:extLst>
            </p:cNvPr>
            <p:cNvSpPr/>
            <p:nvPr/>
          </p:nvSpPr>
          <p:spPr>
            <a:xfrm>
              <a:off x="415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523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F4E91-7F57-7D5E-F415-0EB99DFB5821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E7CE0-95EA-FBC0-6C4C-07976B6828F4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EF9811-14F7-6072-905C-7DD03B43D004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6C90997-2299-6A56-9FCE-941F1080ADF2}"/>
              </a:ext>
            </a:extLst>
          </p:cNvPr>
          <p:cNvSpPr/>
          <p:nvPr/>
        </p:nvSpPr>
        <p:spPr>
          <a:xfrm>
            <a:off x="4393656" y="144007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489855" y="436333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4 = 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11548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4 × ___ = 24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809955" y="5360298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805BFA1-58BC-F3F3-7AAB-EA4FC116B4E5}"/>
              </a:ext>
            </a:extLst>
          </p:cNvPr>
          <p:cNvSpPr/>
          <p:nvPr/>
        </p:nvSpPr>
        <p:spPr>
          <a:xfrm>
            <a:off x="5938392" y="2288844"/>
            <a:ext cx="1080000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C03638-3956-C22F-F8EE-02ACA459EE2E}"/>
              </a:ext>
            </a:extLst>
          </p:cNvPr>
          <p:cNvSpPr/>
          <p:nvPr/>
        </p:nvSpPr>
        <p:spPr>
          <a:xfrm>
            <a:off x="6038029" y="207636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E73E440-4240-C323-8914-FB43254BD4A7}"/>
              </a:ext>
            </a:extLst>
          </p:cNvPr>
          <p:cNvGrpSpPr/>
          <p:nvPr/>
        </p:nvGrpSpPr>
        <p:grpSpPr>
          <a:xfrm>
            <a:off x="2697178" y="1466985"/>
            <a:ext cx="4325644" cy="1535791"/>
            <a:chOff x="-6307113" y="5372785"/>
            <a:chExt cx="4325644" cy="15357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DA9712-9F22-6570-CF67-1B72B95C83F4}"/>
                </a:ext>
              </a:extLst>
            </p:cNvPr>
            <p:cNvSpPr/>
            <p:nvPr/>
          </p:nvSpPr>
          <p:spPr>
            <a:xfrm>
              <a:off x="-2995300" y="561038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5FD8C04-EB75-99FE-1309-ACFD10BD5B0E}"/>
                </a:ext>
              </a:extLst>
            </p:cNvPr>
            <p:cNvSpPr/>
            <p:nvPr/>
          </p:nvSpPr>
          <p:spPr>
            <a:xfrm>
              <a:off x="-6307113" y="5596743"/>
              <a:ext cx="4311111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62A4C77-E0A5-241A-72BE-A22F92E47354}"/>
                </a:ext>
              </a:extLst>
            </p:cNvPr>
            <p:cNvGrpSpPr/>
            <p:nvPr/>
          </p:nvGrpSpPr>
          <p:grpSpPr>
            <a:xfrm>
              <a:off x="-6307113" y="5985246"/>
              <a:ext cx="3240000" cy="923330"/>
              <a:chOff x="3077855" y="2121157"/>
              <a:chExt cx="3240000" cy="92333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FD1A4515-17BA-9A9D-45A8-C0A8AABF147E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6932B3D6-9EE2-7D3A-C3DA-403C55C85DB1}"/>
                  </a:ext>
                </a:extLst>
              </p:cNvPr>
              <p:cNvSpPr/>
              <p:nvPr/>
            </p:nvSpPr>
            <p:spPr>
              <a:xfrm>
                <a:off x="415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4347226A-CF8F-62A9-2FC6-CABBCDE84890}"/>
                  </a:ext>
                </a:extLst>
              </p:cNvPr>
              <p:cNvSpPr/>
              <p:nvPr/>
            </p:nvSpPr>
            <p:spPr>
              <a:xfrm>
                <a:off x="523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A33BF12-5DB0-B320-8C83-4BDDB3AB565A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8237D27-8A8C-647E-E830-FAC0DAD09D4D}"/>
                  </a:ext>
                </a:extLst>
              </p:cNvPr>
              <p:cNvSpPr/>
              <p:nvPr/>
            </p:nvSpPr>
            <p:spPr>
              <a:xfrm>
                <a:off x="4272151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75F3B3-9CAF-019F-1296-BBFA6CD9F21B}"/>
                  </a:ext>
                </a:extLst>
              </p:cNvPr>
              <p:cNvSpPr/>
              <p:nvPr/>
            </p:nvSpPr>
            <p:spPr>
              <a:xfrm>
                <a:off x="5366809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69A8901-535C-841F-1A19-9B6EDD8CBBA6}"/>
                </a:ext>
              </a:extLst>
            </p:cNvPr>
            <p:cNvSpPr/>
            <p:nvPr/>
          </p:nvSpPr>
          <p:spPr>
            <a:xfrm>
              <a:off x="-4589551" y="537278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3A98352-DFA8-A8C1-B4F4-BCC5B7B27507}"/>
                </a:ext>
              </a:extLst>
            </p:cNvPr>
            <p:cNvGrpSpPr/>
            <p:nvPr/>
          </p:nvGrpSpPr>
          <p:grpSpPr>
            <a:xfrm>
              <a:off x="-3061469" y="5977309"/>
              <a:ext cx="1080000" cy="923330"/>
              <a:chOff x="3077855" y="2121157"/>
              <a:chExt cx="1080000" cy="923330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8BF68E07-7D98-4AE9-A83B-5BF63E5CEB5B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AC7465F-235D-B903-E8A8-A8BF7E0241E3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1C692109-A44E-E2D8-E137-E6CEB67134DA}"/>
              </a:ext>
            </a:extLst>
          </p:cNvPr>
          <p:cNvSpPr/>
          <p:nvPr/>
        </p:nvSpPr>
        <p:spPr>
          <a:xfrm>
            <a:off x="2818441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50D56E-2DF9-8377-6211-F99E4E50FD6B}"/>
              </a:ext>
            </a:extLst>
          </p:cNvPr>
          <p:cNvSpPr/>
          <p:nvPr/>
        </p:nvSpPr>
        <p:spPr>
          <a:xfrm>
            <a:off x="5304664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640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9" grpId="0" animBg="1"/>
      <p:bldP spid="31" grpId="0"/>
      <p:bldP spid="32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282263" y="305225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4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4A1A4DF-8133-6F40-E5DD-DF7D021E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1" y="1728576"/>
            <a:ext cx="1122351" cy="12339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693278" y="1357899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36 ÷ 4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693278" y="1357899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“4 × what equals 36?”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668127" y="1357899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4 × 9 = 36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658376" y="1357899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36 ÷ 4 = 9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F5C95B0-C254-4D7E-5895-AA6E33EB11DD}"/>
              </a:ext>
            </a:extLst>
          </p:cNvPr>
          <p:cNvGrpSpPr/>
          <p:nvPr/>
        </p:nvGrpSpPr>
        <p:grpSpPr>
          <a:xfrm>
            <a:off x="3241721" y="3292181"/>
            <a:ext cx="4312433" cy="1560191"/>
            <a:chOff x="1382441" y="3177506"/>
            <a:chExt cx="4312433" cy="156019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110D79E-C11E-46BD-6860-98B744C42103}"/>
                </a:ext>
              </a:extLst>
            </p:cNvPr>
            <p:cNvGrpSpPr/>
            <p:nvPr/>
          </p:nvGrpSpPr>
          <p:grpSpPr>
            <a:xfrm>
              <a:off x="1382441" y="3385290"/>
              <a:ext cx="4312433" cy="1224097"/>
              <a:chOff x="1578958" y="3319420"/>
              <a:chExt cx="4312433" cy="1224097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00CF34C-E688-7D9E-7AEF-3F19C9822A2C}"/>
                  </a:ext>
                </a:extLst>
              </p:cNvPr>
              <p:cNvSpPr/>
              <p:nvPr/>
            </p:nvSpPr>
            <p:spPr>
              <a:xfrm>
                <a:off x="1578958" y="3319420"/>
                <a:ext cx="4312433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B642AEE-18F8-BB72-37DF-A917B5804689}"/>
                  </a:ext>
                </a:extLst>
              </p:cNvPr>
              <p:cNvSpPr/>
              <p:nvPr/>
            </p:nvSpPr>
            <p:spPr>
              <a:xfrm>
                <a:off x="1578958" y="3943749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B241F4-0086-9C9C-C7A7-A8C925FBECE3}"/>
                </a:ext>
              </a:extLst>
            </p:cNvPr>
            <p:cNvGrpSpPr/>
            <p:nvPr/>
          </p:nvGrpSpPr>
          <p:grpSpPr>
            <a:xfrm>
              <a:off x="2454874" y="3814367"/>
              <a:ext cx="3240000" cy="923330"/>
              <a:chOff x="-189406" y="3864816"/>
              <a:chExt cx="3240000" cy="923330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C5D268E-1B91-0142-9BAA-B13E3F568F6C}"/>
                  </a:ext>
                </a:extLst>
              </p:cNvPr>
              <p:cNvSpPr/>
              <p:nvPr/>
            </p:nvSpPr>
            <p:spPr>
              <a:xfrm>
                <a:off x="-189406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768A8-3971-AEDB-084E-95D0CB012517}"/>
                  </a:ext>
                </a:extLst>
              </p:cNvPr>
              <p:cNvSpPr/>
              <p:nvPr/>
            </p:nvSpPr>
            <p:spPr>
              <a:xfrm>
                <a:off x="89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85428AD4-32F5-1540-ED1E-FD671CBC490F}"/>
                  </a:ext>
                </a:extLst>
              </p:cNvPr>
              <p:cNvSpPr/>
              <p:nvPr/>
            </p:nvSpPr>
            <p:spPr>
              <a:xfrm>
                <a:off x="197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2E06734-F82D-2E17-14C4-9ECDF68A60FA}"/>
                  </a:ext>
                </a:extLst>
              </p:cNvPr>
              <p:cNvSpPr/>
              <p:nvPr/>
            </p:nvSpPr>
            <p:spPr>
              <a:xfrm>
                <a:off x="-49307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72E48E2-14C6-8F83-F357-294A51C646FF}"/>
                  </a:ext>
                </a:extLst>
              </p:cNvPr>
              <p:cNvSpPr/>
              <p:nvPr/>
            </p:nvSpPr>
            <p:spPr>
              <a:xfrm>
                <a:off x="1045352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15F2EFD-2F49-CA65-AA48-773BA53A2B26}"/>
                  </a:ext>
                </a:extLst>
              </p:cNvPr>
              <p:cNvSpPr/>
              <p:nvPr/>
            </p:nvSpPr>
            <p:spPr>
              <a:xfrm>
                <a:off x="2140010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7A5F05-3B35-4EFE-BA36-48B60C3791E3}"/>
                </a:ext>
              </a:extLst>
            </p:cNvPr>
            <p:cNvSpPr/>
            <p:nvPr/>
          </p:nvSpPr>
          <p:spPr>
            <a:xfrm>
              <a:off x="2536274" y="3177506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8B455E-8CE4-E3AE-6704-C2534C43DAAF}"/>
                </a:ext>
              </a:extLst>
            </p:cNvPr>
            <p:cNvSpPr/>
            <p:nvPr/>
          </p:nvSpPr>
          <p:spPr>
            <a:xfrm>
              <a:off x="1522540" y="38143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0EBE4B5-BFB4-80DC-EBEC-0CDD8497C368}"/>
              </a:ext>
            </a:extLst>
          </p:cNvPr>
          <p:cNvGrpSpPr/>
          <p:nvPr/>
        </p:nvGrpSpPr>
        <p:grpSpPr>
          <a:xfrm>
            <a:off x="3232001" y="3292181"/>
            <a:ext cx="4312433" cy="1552041"/>
            <a:chOff x="2968565" y="4638606"/>
            <a:chExt cx="4312433" cy="155204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5CF15E8-A607-AC83-886C-CA504B393564}"/>
                </a:ext>
              </a:extLst>
            </p:cNvPr>
            <p:cNvGrpSpPr/>
            <p:nvPr/>
          </p:nvGrpSpPr>
          <p:grpSpPr>
            <a:xfrm>
              <a:off x="2968565" y="4838240"/>
              <a:ext cx="4312433" cy="1352407"/>
              <a:chOff x="2921159" y="4805390"/>
              <a:chExt cx="4312433" cy="1352407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E2577BC-1505-F333-79FC-55EC244BAC60}"/>
                  </a:ext>
                </a:extLst>
              </p:cNvPr>
              <p:cNvSpPr/>
              <p:nvPr/>
            </p:nvSpPr>
            <p:spPr>
              <a:xfrm>
                <a:off x="2921159" y="4805390"/>
                <a:ext cx="4312433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7DA5FB9-E9B6-E468-4658-901D594797DD}"/>
                  </a:ext>
                </a:extLst>
              </p:cNvPr>
              <p:cNvGrpSpPr/>
              <p:nvPr/>
            </p:nvGrpSpPr>
            <p:grpSpPr>
              <a:xfrm>
                <a:off x="3993592" y="5234467"/>
                <a:ext cx="3240000" cy="923330"/>
                <a:chOff x="-189406" y="3864816"/>
                <a:chExt cx="3240000" cy="92333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593B8CA-D682-9347-F33B-E1E83785E760}"/>
                    </a:ext>
                  </a:extLst>
                </p:cNvPr>
                <p:cNvSpPr/>
                <p:nvPr/>
              </p:nvSpPr>
              <p:spPr>
                <a:xfrm>
                  <a:off x="-189406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01D257F-47DD-A5BB-13BF-0D93FBF2FA76}"/>
                    </a:ext>
                  </a:extLst>
                </p:cNvPr>
                <p:cNvSpPr/>
                <p:nvPr/>
              </p:nvSpPr>
              <p:spPr>
                <a:xfrm>
                  <a:off x="89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6C179854-EDEC-6A99-F3BC-F7FBC0D65BBC}"/>
                    </a:ext>
                  </a:extLst>
                </p:cNvPr>
                <p:cNvSpPr/>
                <p:nvPr/>
              </p:nvSpPr>
              <p:spPr>
                <a:xfrm>
                  <a:off x="197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2A6D4BA-F076-CBB2-B479-EE09C0F30F7F}"/>
                    </a:ext>
                  </a:extLst>
                </p:cNvPr>
                <p:cNvSpPr/>
                <p:nvPr/>
              </p:nvSpPr>
              <p:spPr>
                <a:xfrm>
                  <a:off x="-49307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9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4CB6705-1C0A-4A8C-BC5C-1E08B692EA95}"/>
                    </a:ext>
                  </a:extLst>
                </p:cNvPr>
                <p:cNvSpPr/>
                <p:nvPr/>
              </p:nvSpPr>
              <p:spPr>
                <a:xfrm>
                  <a:off x="1045352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9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DD08736-719B-A59B-0DC7-B79B2D4EDEB1}"/>
                    </a:ext>
                  </a:extLst>
                </p:cNvPr>
                <p:cNvSpPr/>
                <p:nvPr/>
              </p:nvSpPr>
              <p:spPr>
                <a:xfrm>
                  <a:off x="2140010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9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81D2760D-6E36-6F19-A77E-B9F1226D0777}"/>
                  </a:ext>
                </a:extLst>
              </p:cNvPr>
              <p:cNvSpPr/>
              <p:nvPr/>
            </p:nvSpPr>
            <p:spPr>
              <a:xfrm>
                <a:off x="2921159" y="5429719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EF0D10B-DC23-5A87-1AD1-8CA12B5AE266}"/>
                  </a:ext>
                </a:extLst>
              </p:cNvPr>
              <p:cNvSpPr/>
              <p:nvPr/>
            </p:nvSpPr>
            <p:spPr>
              <a:xfrm>
                <a:off x="3061258" y="5234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8E51C78-E27C-88B1-D919-54B048448CDB}"/>
                </a:ext>
              </a:extLst>
            </p:cNvPr>
            <p:cNvSpPr/>
            <p:nvPr/>
          </p:nvSpPr>
          <p:spPr>
            <a:xfrm>
              <a:off x="4146166" y="4638606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2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679506" y="1009166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4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82530" y="2232416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“4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4 × ___ = 32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32  ÷  4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12  ÷  4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5" y="310220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12  ÷  3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28  ÷  4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40  ÷  4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36  ÷  4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32  ÷  4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28  ÷  7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44  ÷  4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948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5" y="1767078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461379" y="4151400"/>
            <a:ext cx="5548172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True: can you prove it?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2653961" y="1342856"/>
            <a:ext cx="5771535" cy="2292297"/>
            <a:chOff x="3588774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588774" y="1760082"/>
              <a:ext cx="5771535" cy="20648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/>
                <a:t>Dividing by 4 is the same as dividing by 2 twice.</a:t>
              </a:r>
              <a:r>
                <a:rPr lang="en-US" sz="4000" dirty="0"/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861</TotalTime>
  <Words>333</Words>
  <Application>Microsoft Office PowerPoint</Application>
  <PresentationFormat>On-screen Show (4:3)</PresentationFormat>
  <Paragraphs>125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53</cp:revision>
  <dcterms:created xsi:type="dcterms:W3CDTF">2013-01-27T09:14:16Z</dcterms:created>
  <dcterms:modified xsi:type="dcterms:W3CDTF">2026-01-26T08:11:52Z</dcterms:modified>
  <cp:category/>
</cp:coreProperties>
</file>