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90" r:id="rId3"/>
    <p:sldId id="289" r:id="rId4"/>
    <p:sldId id="274" r:id="rId5"/>
    <p:sldId id="262" r:id="rId6"/>
    <p:sldId id="275" r:id="rId7"/>
    <p:sldId id="276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801408" y="956223"/>
            <a:ext cx="6410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X11 Division Tables</a:t>
            </a:r>
          </a:p>
        </p:txBody>
      </p:sp>
      <p:pic>
        <p:nvPicPr>
          <p:cNvPr id="2" name="Picture 1" descr="Cartoon of a hat and a purple ball&#10;&#10;AI-generated content may be incorrect.">
            <a:extLst>
              <a:ext uri="{FF2B5EF4-FFF2-40B4-BE49-F238E27FC236}">
                <a16:creationId xmlns:a16="http://schemas.microsoft.com/office/drawing/2014/main" id="{0C9AD90B-565A-2D5A-D0D1-00315BFF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143" y="2293850"/>
            <a:ext cx="3401214" cy="3427208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27056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814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44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66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74A2C898-91C4-E2E2-B32A-9306D35D4239}"/>
              </a:ext>
            </a:extLst>
          </p:cNvPr>
          <p:cNvGrpSpPr/>
          <p:nvPr/>
        </p:nvGrpSpPr>
        <p:grpSpPr>
          <a:xfrm>
            <a:off x="1227853" y="1429150"/>
            <a:ext cx="7393855" cy="1536205"/>
            <a:chOff x="4473150" y="3664247"/>
            <a:chExt cx="4758075" cy="1536205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D8C64B9-F95D-48F4-3E92-0CBC5AE4838E}"/>
                </a:ext>
              </a:extLst>
            </p:cNvPr>
            <p:cNvGrpSpPr/>
            <p:nvPr/>
          </p:nvGrpSpPr>
          <p:grpSpPr>
            <a:xfrm>
              <a:off x="4604240" y="3664247"/>
              <a:ext cx="4442573" cy="923330"/>
              <a:chOff x="4604240" y="3664247"/>
              <a:chExt cx="4442573" cy="923330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EA1F0EDE-649E-642E-4527-08B6236234CB}"/>
                  </a:ext>
                </a:extLst>
              </p:cNvPr>
              <p:cNvSpPr/>
              <p:nvPr/>
            </p:nvSpPr>
            <p:spPr>
              <a:xfrm>
                <a:off x="4604240" y="3872254"/>
                <a:ext cx="4442573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193FC8B-3D0E-D654-F590-2C4A9B6ECD6E}"/>
                  </a:ext>
                </a:extLst>
              </p:cNvPr>
              <p:cNvSpPr/>
              <p:nvPr/>
            </p:nvSpPr>
            <p:spPr>
              <a:xfrm>
                <a:off x="6352160" y="366424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A09B335-962E-9371-3A7A-016DF00E9A5B}"/>
                </a:ext>
              </a:extLst>
            </p:cNvPr>
            <p:cNvGrpSpPr/>
            <p:nvPr/>
          </p:nvGrpSpPr>
          <p:grpSpPr>
            <a:xfrm>
              <a:off x="4473150" y="4277122"/>
              <a:ext cx="4758075" cy="923330"/>
              <a:chOff x="5179875" y="4258404"/>
              <a:chExt cx="5573325" cy="923330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A762698A-775D-6B9E-3AEB-38AC7B4953F4}"/>
                  </a:ext>
                </a:extLst>
              </p:cNvPr>
              <p:cNvSpPr/>
              <p:nvPr/>
            </p:nvSpPr>
            <p:spPr>
              <a:xfrm>
                <a:off x="5347279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CB2C6C3-60CA-E36B-7EBF-374F7D0E53F8}"/>
                  </a:ext>
                </a:extLst>
              </p:cNvPr>
              <p:cNvSpPr/>
              <p:nvPr/>
            </p:nvSpPr>
            <p:spPr>
              <a:xfrm>
                <a:off x="5179875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BF77936C-6911-A08C-C4E5-843721CBFA77}"/>
                  </a:ext>
                </a:extLst>
              </p:cNvPr>
              <p:cNvSpPr/>
              <p:nvPr/>
            </p:nvSpPr>
            <p:spPr>
              <a:xfrm>
                <a:off x="5819471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0E9D17C-E643-1737-1D46-3BA49123E9AE}"/>
                  </a:ext>
                </a:extLst>
              </p:cNvPr>
              <p:cNvSpPr/>
              <p:nvPr/>
            </p:nvSpPr>
            <p:spPr>
              <a:xfrm>
                <a:off x="5653337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25E5942B-FE8D-50DB-8B45-1E669A3C247A}"/>
                  </a:ext>
                </a:extLst>
              </p:cNvPr>
              <p:cNvSpPr/>
              <p:nvPr/>
            </p:nvSpPr>
            <p:spPr>
              <a:xfrm>
                <a:off x="6291663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6961056-ED7B-2F59-6106-3FAF2F78C8AC}"/>
                  </a:ext>
                </a:extLst>
              </p:cNvPr>
              <p:cNvSpPr/>
              <p:nvPr/>
            </p:nvSpPr>
            <p:spPr>
              <a:xfrm>
                <a:off x="6126799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A2B68F7D-DF44-28D3-5101-C408AD0C03AA}"/>
                  </a:ext>
                </a:extLst>
              </p:cNvPr>
              <p:cNvSpPr/>
              <p:nvPr/>
            </p:nvSpPr>
            <p:spPr>
              <a:xfrm>
                <a:off x="6763855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7EABACA-0669-4665-AC69-C37AEC22C9BE}"/>
                  </a:ext>
                </a:extLst>
              </p:cNvPr>
              <p:cNvSpPr/>
              <p:nvPr/>
            </p:nvSpPr>
            <p:spPr>
              <a:xfrm>
                <a:off x="6600261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A381824F-0FB6-BE84-392D-9094667ADB56}"/>
                  </a:ext>
                </a:extLst>
              </p:cNvPr>
              <p:cNvSpPr/>
              <p:nvPr/>
            </p:nvSpPr>
            <p:spPr>
              <a:xfrm>
                <a:off x="7236047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AF840DE-E73D-4312-AF5C-34098F514394}"/>
                  </a:ext>
                </a:extLst>
              </p:cNvPr>
              <p:cNvSpPr/>
              <p:nvPr/>
            </p:nvSpPr>
            <p:spPr>
              <a:xfrm>
                <a:off x="7073723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70A415B4-9A41-B737-28B0-1A7EAD11F407}"/>
                  </a:ext>
                </a:extLst>
              </p:cNvPr>
              <p:cNvSpPr/>
              <p:nvPr/>
            </p:nvSpPr>
            <p:spPr>
              <a:xfrm>
                <a:off x="7708239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B67422E8-1839-A48E-DBAC-9A973854D724}"/>
                  </a:ext>
                </a:extLst>
              </p:cNvPr>
              <p:cNvSpPr/>
              <p:nvPr/>
            </p:nvSpPr>
            <p:spPr>
              <a:xfrm>
                <a:off x="7547185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DC4E16BE-8C93-D6B1-4991-D73623E86A23}"/>
                  </a:ext>
                </a:extLst>
              </p:cNvPr>
              <p:cNvSpPr/>
              <p:nvPr/>
            </p:nvSpPr>
            <p:spPr>
              <a:xfrm>
                <a:off x="8180431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D716638-21F3-7EA1-1B18-DE821E547E00}"/>
                  </a:ext>
                </a:extLst>
              </p:cNvPr>
              <p:cNvSpPr/>
              <p:nvPr/>
            </p:nvSpPr>
            <p:spPr>
              <a:xfrm>
                <a:off x="8020646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643EFEF6-B1B7-902E-0A62-B975F88E877A}"/>
                  </a:ext>
                </a:extLst>
              </p:cNvPr>
              <p:cNvSpPr/>
              <p:nvPr/>
            </p:nvSpPr>
            <p:spPr>
              <a:xfrm>
                <a:off x="8652623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31AF359-9131-3316-2EC6-FA25F31AA40B}"/>
                  </a:ext>
                </a:extLst>
              </p:cNvPr>
              <p:cNvSpPr/>
              <p:nvPr/>
            </p:nvSpPr>
            <p:spPr>
              <a:xfrm>
                <a:off x="8476112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AEC9900C-A521-95D3-0D73-D1E26E12B865}"/>
                  </a:ext>
                </a:extLst>
              </p:cNvPr>
              <p:cNvSpPr/>
              <p:nvPr/>
            </p:nvSpPr>
            <p:spPr>
              <a:xfrm>
                <a:off x="9124815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4207FE8-A15A-49FF-E929-69E7C8BEAC5B}"/>
                  </a:ext>
                </a:extLst>
              </p:cNvPr>
              <p:cNvSpPr/>
              <p:nvPr/>
            </p:nvSpPr>
            <p:spPr>
              <a:xfrm>
                <a:off x="8954988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37337A32-5A38-E142-E6F6-23A4CD60B9DD}"/>
                  </a:ext>
                </a:extLst>
              </p:cNvPr>
              <p:cNvSpPr/>
              <p:nvPr/>
            </p:nvSpPr>
            <p:spPr>
              <a:xfrm>
                <a:off x="9597007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E0D14E3-7A33-32B3-52C3-49252A25B51A}"/>
                  </a:ext>
                </a:extLst>
              </p:cNvPr>
              <p:cNvSpPr/>
              <p:nvPr/>
            </p:nvSpPr>
            <p:spPr>
              <a:xfrm>
                <a:off x="9422987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B7F123D5-B7F4-58FC-6F53-B9276E2B98CE}"/>
                  </a:ext>
                </a:extLst>
              </p:cNvPr>
              <p:cNvSpPr/>
              <p:nvPr/>
            </p:nvSpPr>
            <p:spPr>
              <a:xfrm>
                <a:off x="10069196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C304055-BFAF-118E-D3B3-1D5734CC4F1D}"/>
                  </a:ext>
                </a:extLst>
              </p:cNvPr>
              <p:cNvSpPr/>
              <p:nvPr/>
            </p:nvSpPr>
            <p:spPr>
              <a:xfrm>
                <a:off x="9901792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258531" y="416804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77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11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156073" y="555329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489855" y="393847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11 = 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09777" y="453118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11 × ___ = 77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781941" y="5341643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answer is ____.</a:t>
            </a:r>
            <a:endParaRPr lang="en-GB" sz="32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C692109-A44E-E2D8-E137-E6CEB67134DA}"/>
              </a:ext>
            </a:extLst>
          </p:cNvPr>
          <p:cNvSpPr/>
          <p:nvPr/>
        </p:nvSpPr>
        <p:spPr>
          <a:xfrm>
            <a:off x="2818441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B50D56E-2DF9-8377-6211-F99E4E50FD6B}"/>
              </a:ext>
            </a:extLst>
          </p:cNvPr>
          <p:cNvSpPr/>
          <p:nvPr/>
        </p:nvSpPr>
        <p:spPr>
          <a:xfrm>
            <a:off x="5304664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625F2B-5151-DF56-E5EB-7035C3F95701}"/>
              </a:ext>
            </a:extLst>
          </p:cNvPr>
          <p:cNvGrpSpPr/>
          <p:nvPr/>
        </p:nvGrpSpPr>
        <p:grpSpPr>
          <a:xfrm>
            <a:off x="1227853" y="1436019"/>
            <a:ext cx="7393855" cy="1536205"/>
            <a:chOff x="4473150" y="3664247"/>
            <a:chExt cx="4758075" cy="153620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217969F-E3D8-1EA7-06A4-A4D2B55FF9AB}"/>
                </a:ext>
              </a:extLst>
            </p:cNvPr>
            <p:cNvGrpSpPr/>
            <p:nvPr/>
          </p:nvGrpSpPr>
          <p:grpSpPr>
            <a:xfrm>
              <a:off x="4604240" y="3664247"/>
              <a:ext cx="4442573" cy="923330"/>
              <a:chOff x="4604240" y="3664247"/>
              <a:chExt cx="4442573" cy="923330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729EBC23-02A1-B7B6-A811-9260CCFEED40}"/>
                  </a:ext>
                </a:extLst>
              </p:cNvPr>
              <p:cNvSpPr/>
              <p:nvPr/>
            </p:nvSpPr>
            <p:spPr>
              <a:xfrm>
                <a:off x="4604240" y="3872254"/>
                <a:ext cx="4442573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6C1525F-63ED-EF7A-123D-28D1CF1C0688}"/>
                  </a:ext>
                </a:extLst>
              </p:cNvPr>
              <p:cNvSpPr/>
              <p:nvPr/>
            </p:nvSpPr>
            <p:spPr>
              <a:xfrm>
                <a:off x="6352160" y="366424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2521035-4DC9-B7C3-44FD-3B03ACC75481}"/>
                </a:ext>
              </a:extLst>
            </p:cNvPr>
            <p:cNvGrpSpPr/>
            <p:nvPr/>
          </p:nvGrpSpPr>
          <p:grpSpPr>
            <a:xfrm>
              <a:off x="4473150" y="4277122"/>
              <a:ext cx="4758075" cy="923330"/>
              <a:chOff x="5179875" y="4258404"/>
              <a:chExt cx="5573325" cy="92333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465BACDF-C831-1196-DBAF-CCACAE1A31EE}"/>
                  </a:ext>
                </a:extLst>
              </p:cNvPr>
              <p:cNvSpPr/>
              <p:nvPr/>
            </p:nvSpPr>
            <p:spPr>
              <a:xfrm>
                <a:off x="5347279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950E3AB-EBC8-E351-5156-EEA601D261E1}"/>
                  </a:ext>
                </a:extLst>
              </p:cNvPr>
              <p:cNvSpPr/>
              <p:nvPr/>
            </p:nvSpPr>
            <p:spPr>
              <a:xfrm>
                <a:off x="5179875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5092AB8-9587-B2A9-BF08-764CEA0760AB}"/>
                  </a:ext>
                </a:extLst>
              </p:cNvPr>
              <p:cNvSpPr/>
              <p:nvPr/>
            </p:nvSpPr>
            <p:spPr>
              <a:xfrm>
                <a:off x="5819471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BABD4C9-8F04-B850-B760-5069C3B54E39}"/>
                  </a:ext>
                </a:extLst>
              </p:cNvPr>
              <p:cNvSpPr/>
              <p:nvPr/>
            </p:nvSpPr>
            <p:spPr>
              <a:xfrm>
                <a:off x="5653337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95C3EAB1-B396-6443-0A34-785F97787A5F}"/>
                  </a:ext>
                </a:extLst>
              </p:cNvPr>
              <p:cNvSpPr/>
              <p:nvPr/>
            </p:nvSpPr>
            <p:spPr>
              <a:xfrm>
                <a:off x="6291663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9E3E645-7C69-2E12-CA9A-9460B88FEEB7}"/>
                  </a:ext>
                </a:extLst>
              </p:cNvPr>
              <p:cNvSpPr/>
              <p:nvPr/>
            </p:nvSpPr>
            <p:spPr>
              <a:xfrm>
                <a:off x="6126799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AD025D2A-77F7-ACC3-AEDF-CFBAD4CA61BA}"/>
                  </a:ext>
                </a:extLst>
              </p:cNvPr>
              <p:cNvSpPr/>
              <p:nvPr/>
            </p:nvSpPr>
            <p:spPr>
              <a:xfrm>
                <a:off x="6763855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BA43C9F-A228-F110-8D60-40859BFD37C1}"/>
                  </a:ext>
                </a:extLst>
              </p:cNvPr>
              <p:cNvSpPr/>
              <p:nvPr/>
            </p:nvSpPr>
            <p:spPr>
              <a:xfrm>
                <a:off x="6600261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CFC7536F-E3CB-9F8B-DF5B-6E89D60B31C6}"/>
                  </a:ext>
                </a:extLst>
              </p:cNvPr>
              <p:cNvSpPr/>
              <p:nvPr/>
            </p:nvSpPr>
            <p:spPr>
              <a:xfrm>
                <a:off x="7236047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B89903D-4D2B-34F2-184A-055876378CA6}"/>
                  </a:ext>
                </a:extLst>
              </p:cNvPr>
              <p:cNvSpPr/>
              <p:nvPr/>
            </p:nvSpPr>
            <p:spPr>
              <a:xfrm>
                <a:off x="7073723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DC6FAC4E-8D13-CAF0-6B23-21046099E07A}"/>
                  </a:ext>
                </a:extLst>
              </p:cNvPr>
              <p:cNvSpPr/>
              <p:nvPr/>
            </p:nvSpPr>
            <p:spPr>
              <a:xfrm>
                <a:off x="7708239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DCCD1B3-E634-C758-02E2-9E9E36BFE911}"/>
                  </a:ext>
                </a:extLst>
              </p:cNvPr>
              <p:cNvSpPr/>
              <p:nvPr/>
            </p:nvSpPr>
            <p:spPr>
              <a:xfrm>
                <a:off x="7547185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A3187613-2509-2C37-03AB-2591E0283EBD}"/>
                  </a:ext>
                </a:extLst>
              </p:cNvPr>
              <p:cNvSpPr/>
              <p:nvPr/>
            </p:nvSpPr>
            <p:spPr>
              <a:xfrm>
                <a:off x="8180431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BEF11EA-8396-1B71-CF71-71A3288D8EB2}"/>
                  </a:ext>
                </a:extLst>
              </p:cNvPr>
              <p:cNvSpPr/>
              <p:nvPr/>
            </p:nvSpPr>
            <p:spPr>
              <a:xfrm>
                <a:off x="8020646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BABC217-E0FB-F5EA-FBAB-29E284C8E06D}"/>
                  </a:ext>
                </a:extLst>
              </p:cNvPr>
              <p:cNvSpPr/>
              <p:nvPr/>
            </p:nvSpPr>
            <p:spPr>
              <a:xfrm>
                <a:off x="8652623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412FB77-286E-4AD2-228B-479882DB8A00}"/>
                  </a:ext>
                </a:extLst>
              </p:cNvPr>
              <p:cNvSpPr/>
              <p:nvPr/>
            </p:nvSpPr>
            <p:spPr>
              <a:xfrm>
                <a:off x="8476112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01A8E6E3-912D-A014-BB97-E311295CB716}"/>
                  </a:ext>
                </a:extLst>
              </p:cNvPr>
              <p:cNvSpPr/>
              <p:nvPr/>
            </p:nvSpPr>
            <p:spPr>
              <a:xfrm>
                <a:off x="9124815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BB173CC-86E0-03C8-7EE3-736A805E1D3D}"/>
                  </a:ext>
                </a:extLst>
              </p:cNvPr>
              <p:cNvSpPr/>
              <p:nvPr/>
            </p:nvSpPr>
            <p:spPr>
              <a:xfrm>
                <a:off x="8954988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24435089-33A9-3AC3-7A52-26F364F80104}"/>
                  </a:ext>
                </a:extLst>
              </p:cNvPr>
              <p:cNvSpPr/>
              <p:nvPr/>
            </p:nvSpPr>
            <p:spPr>
              <a:xfrm>
                <a:off x="9597007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44DCE0B-25A2-6E15-C623-CFEE52054DE2}"/>
                  </a:ext>
                </a:extLst>
              </p:cNvPr>
              <p:cNvSpPr/>
              <p:nvPr/>
            </p:nvSpPr>
            <p:spPr>
              <a:xfrm>
                <a:off x="9422987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9FA1BD31-8876-DECB-3E6F-B58CF03C3FA0}"/>
                  </a:ext>
                </a:extLst>
              </p:cNvPr>
              <p:cNvSpPr/>
              <p:nvPr/>
            </p:nvSpPr>
            <p:spPr>
              <a:xfrm>
                <a:off x="10069196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D5CA767-36CC-25DC-4D10-394CB4BA0EED}"/>
                  </a:ext>
                </a:extLst>
              </p:cNvPr>
              <p:cNvSpPr/>
              <p:nvPr/>
            </p:nvSpPr>
            <p:spPr>
              <a:xfrm>
                <a:off x="9901792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9" grpId="0" animBg="1"/>
      <p:bldP spid="31" grpId="0"/>
      <p:bldP spid="32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741763" y="208523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11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04A1A4DF-8133-6F40-E5DD-DF7D021E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57" y="1792523"/>
            <a:ext cx="1122351" cy="12339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592741" y="1413685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99 ÷ 11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592741" y="1413685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“11 × what equals 99?”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592741" y="1407941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11 × 9 = 99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592741" y="1422683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99 ÷ 11 = 9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674088" y="168407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9B2B253-8D2D-217A-C62C-5FC04F3B7BE0}"/>
              </a:ext>
            </a:extLst>
          </p:cNvPr>
          <p:cNvGrpSpPr/>
          <p:nvPr/>
        </p:nvGrpSpPr>
        <p:grpSpPr>
          <a:xfrm>
            <a:off x="1599084" y="3280601"/>
            <a:ext cx="7393855" cy="1536205"/>
            <a:chOff x="4473150" y="3664247"/>
            <a:chExt cx="4758075" cy="153620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0BB843B-A224-5BB0-FA9A-6DAD80B4DECC}"/>
                </a:ext>
              </a:extLst>
            </p:cNvPr>
            <p:cNvGrpSpPr/>
            <p:nvPr/>
          </p:nvGrpSpPr>
          <p:grpSpPr>
            <a:xfrm>
              <a:off x="4604240" y="3664247"/>
              <a:ext cx="4442573" cy="923330"/>
              <a:chOff x="4604240" y="3664247"/>
              <a:chExt cx="4442573" cy="923330"/>
            </a:xfrm>
          </p:grpSpPr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4EB741FA-8AA1-CBC5-E291-5AF532D1B7E5}"/>
                  </a:ext>
                </a:extLst>
              </p:cNvPr>
              <p:cNvSpPr/>
              <p:nvPr/>
            </p:nvSpPr>
            <p:spPr>
              <a:xfrm>
                <a:off x="4604240" y="3872254"/>
                <a:ext cx="4442573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1CB375A9-CCA6-63B0-11E3-D6273EBF37B9}"/>
                  </a:ext>
                </a:extLst>
              </p:cNvPr>
              <p:cNvSpPr/>
              <p:nvPr/>
            </p:nvSpPr>
            <p:spPr>
              <a:xfrm>
                <a:off x="6352160" y="366424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C00F7F4-3F51-EA7A-ADCC-05D6B6842B01}"/>
                </a:ext>
              </a:extLst>
            </p:cNvPr>
            <p:cNvGrpSpPr/>
            <p:nvPr/>
          </p:nvGrpSpPr>
          <p:grpSpPr>
            <a:xfrm>
              <a:off x="4473150" y="4277122"/>
              <a:ext cx="4758075" cy="923330"/>
              <a:chOff x="5179875" y="4258404"/>
              <a:chExt cx="5573325" cy="923330"/>
            </a:xfrm>
          </p:grpSpPr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CDE0C6A7-D817-3936-FE50-431213C8DAD6}"/>
                  </a:ext>
                </a:extLst>
              </p:cNvPr>
              <p:cNvSpPr/>
              <p:nvPr/>
            </p:nvSpPr>
            <p:spPr>
              <a:xfrm>
                <a:off x="5347279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56EE538-D1E3-B30F-16BD-EFECA7B3C03E}"/>
                  </a:ext>
                </a:extLst>
              </p:cNvPr>
              <p:cNvSpPr/>
              <p:nvPr/>
            </p:nvSpPr>
            <p:spPr>
              <a:xfrm>
                <a:off x="5179875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6221A503-8C38-2192-CAB4-3DBA615EB98E}"/>
                  </a:ext>
                </a:extLst>
              </p:cNvPr>
              <p:cNvSpPr/>
              <p:nvPr/>
            </p:nvSpPr>
            <p:spPr>
              <a:xfrm>
                <a:off x="5819471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667A136-0D42-31D7-F3FE-F51CD27C2339}"/>
                  </a:ext>
                </a:extLst>
              </p:cNvPr>
              <p:cNvSpPr/>
              <p:nvPr/>
            </p:nvSpPr>
            <p:spPr>
              <a:xfrm>
                <a:off x="5653337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8D73FC4-F5A8-206C-D0D6-50D724CCB8EE}"/>
                  </a:ext>
                </a:extLst>
              </p:cNvPr>
              <p:cNvSpPr/>
              <p:nvPr/>
            </p:nvSpPr>
            <p:spPr>
              <a:xfrm>
                <a:off x="6291663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5D63123-43B7-3AD1-C334-E936292C77D6}"/>
                  </a:ext>
                </a:extLst>
              </p:cNvPr>
              <p:cNvSpPr/>
              <p:nvPr/>
            </p:nvSpPr>
            <p:spPr>
              <a:xfrm>
                <a:off x="6126799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1AADF420-A609-ED88-145A-0BEC8683F16B}"/>
                  </a:ext>
                </a:extLst>
              </p:cNvPr>
              <p:cNvSpPr/>
              <p:nvPr/>
            </p:nvSpPr>
            <p:spPr>
              <a:xfrm>
                <a:off x="6763855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2D39BA2-E35E-9839-1865-E52B9C23FB48}"/>
                  </a:ext>
                </a:extLst>
              </p:cNvPr>
              <p:cNvSpPr/>
              <p:nvPr/>
            </p:nvSpPr>
            <p:spPr>
              <a:xfrm>
                <a:off x="6600261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92B39A69-5F09-C36C-8ED5-A6DB02799E0D}"/>
                  </a:ext>
                </a:extLst>
              </p:cNvPr>
              <p:cNvSpPr/>
              <p:nvPr/>
            </p:nvSpPr>
            <p:spPr>
              <a:xfrm>
                <a:off x="7236047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78743B9-6A88-1D2D-F82B-A1E5A43245CF}"/>
                  </a:ext>
                </a:extLst>
              </p:cNvPr>
              <p:cNvSpPr/>
              <p:nvPr/>
            </p:nvSpPr>
            <p:spPr>
              <a:xfrm>
                <a:off x="7073723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DB6B5530-AB26-B1D9-F531-6B8347F55405}"/>
                  </a:ext>
                </a:extLst>
              </p:cNvPr>
              <p:cNvSpPr/>
              <p:nvPr/>
            </p:nvSpPr>
            <p:spPr>
              <a:xfrm>
                <a:off x="7708239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283FD9F-7076-DCAC-491E-DE215C587E19}"/>
                  </a:ext>
                </a:extLst>
              </p:cNvPr>
              <p:cNvSpPr/>
              <p:nvPr/>
            </p:nvSpPr>
            <p:spPr>
              <a:xfrm>
                <a:off x="7547185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077461DB-50C8-33CF-0A9E-35C9C28EE33D}"/>
                  </a:ext>
                </a:extLst>
              </p:cNvPr>
              <p:cNvSpPr/>
              <p:nvPr/>
            </p:nvSpPr>
            <p:spPr>
              <a:xfrm>
                <a:off x="8180431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E482D22-992D-8953-6CA8-966F4312B7C0}"/>
                  </a:ext>
                </a:extLst>
              </p:cNvPr>
              <p:cNvSpPr/>
              <p:nvPr/>
            </p:nvSpPr>
            <p:spPr>
              <a:xfrm>
                <a:off x="8020646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1DB66CEC-193F-7922-4641-D62F17D1312D}"/>
                  </a:ext>
                </a:extLst>
              </p:cNvPr>
              <p:cNvSpPr/>
              <p:nvPr/>
            </p:nvSpPr>
            <p:spPr>
              <a:xfrm>
                <a:off x="8652623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ED4E4093-CF77-E1C7-2C01-DE3AEE7DA49E}"/>
                  </a:ext>
                </a:extLst>
              </p:cNvPr>
              <p:cNvSpPr/>
              <p:nvPr/>
            </p:nvSpPr>
            <p:spPr>
              <a:xfrm>
                <a:off x="8476112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594F97AC-0B65-FDD0-9581-AAA66DE57265}"/>
                  </a:ext>
                </a:extLst>
              </p:cNvPr>
              <p:cNvSpPr/>
              <p:nvPr/>
            </p:nvSpPr>
            <p:spPr>
              <a:xfrm>
                <a:off x="9124815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01ADC6D-A85A-12ED-30CA-40FC87794A7A}"/>
                  </a:ext>
                </a:extLst>
              </p:cNvPr>
              <p:cNvSpPr/>
              <p:nvPr/>
            </p:nvSpPr>
            <p:spPr>
              <a:xfrm>
                <a:off x="8954988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C6153F69-B677-5BDE-FD45-140597159155}"/>
                  </a:ext>
                </a:extLst>
              </p:cNvPr>
              <p:cNvSpPr/>
              <p:nvPr/>
            </p:nvSpPr>
            <p:spPr>
              <a:xfrm>
                <a:off x="9597007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E7907BEC-A3F4-FE50-7FAE-38A3EC1BB7D1}"/>
                  </a:ext>
                </a:extLst>
              </p:cNvPr>
              <p:cNvSpPr/>
              <p:nvPr/>
            </p:nvSpPr>
            <p:spPr>
              <a:xfrm>
                <a:off x="9422987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09CC5100-B0FC-582C-4795-72B08E216735}"/>
                  </a:ext>
                </a:extLst>
              </p:cNvPr>
              <p:cNvSpPr/>
              <p:nvPr/>
            </p:nvSpPr>
            <p:spPr>
              <a:xfrm>
                <a:off x="10069196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7B34485-2A72-508B-5EFC-CD2911E2B4AC}"/>
                  </a:ext>
                </a:extLst>
              </p:cNvPr>
              <p:cNvSpPr/>
              <p:nvPr/>
            </p:nvSpPr>
            <p:spPr>
              <a:xfrm>
                <a:off x="9901792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3F99CFB-E356-15B1-83E7-3CBDBC9A1ED7}"/>
              </a:ext>
            </a:extLst>
          </p:cNvPr>
          <p:cNvGrpSpPr/>
          <p:nvPr/>
        </p:nvGrpSpPr>
        <p:grpSpPr>
          <a:xfrm>
            <a:off x="1599084" y="3275679"/>
            <a:ext cx="7393855" cy="1536205"/>
            <a:chOff x="4473150" y="3664247"/>
            <a:chExt cx="4758075" cy="153620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DB7EE61-EC54-E1B6-4988-27BE80F5A1EB}"/>
                </a:ext>
              </a:extLst>
            </p:cNvPr>
            <p:cNvGrpSpPr/>
            <p:nvPr/>
          </p:nvGrpSpPr>
          <p:grpSpPr>
            <a:xfrm>
              <a:off x="4604240" y="3664247"/>
              <a:ext cx="4442573" cy="923330"/>
              <a:chOff x="4604240" y="3664247"/>
              <a:chExt cx="4442573" cy="923330"/>
            </a:xfrm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89407AC4-D63D-D9F1-2693-ABF6AF4C8C4B}"/>
                  </a:ext>
                </a:extLst>
              </p:cNvPr>
              <p:cNvSpPr/>
              <p:nvPr/>
            </p:nvSpPr>
            <p:spPr>
              <a:xfrm>
                <a:off x="4604240" y="3872254"/>
                <a:ext cx="4442573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1991A05-61F3-65E1-5327-E2E39171EA10}"/>
                  </a:ext>
                </a:extLst>
              </p:cNvPr>
              <p:cNvSpPr/>
              <p:nvPr/>
            </p:nvSpPr>
            <p:spPr>
              <a:xfrm>
                <a:off x="6352160" y="366424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8F88D41-9453-42EE-2E33-1D1C4F2CDD4C}"/>
                </a:ext>
              </a:extLst>
            </p:cNvPr>
            <p:cNvGrpSpPr/>
            <p:nvPr/>
          </p:nvGrpSpPr>
          <p:grpSpPr>
            <a:xfrm>
              <a:off x="4473150" y="4277122"/>
              <a:ext cx="4758075" cy="923330"/>
              <a:chOff x="5179875" y="4258404"/>
              <a:chExt cx="5573325" cy="92333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ED016680-B16F-D374-8683-B7CB2186031F}"/>
                  </a:ext>
                </a:extLst>
              </p:cNvPr>
              <p:cNvSpPr/>
              <p:nvPr/>
            </p:nvSpPr>
            <p:spPr>
              <a:xfrm>
                <a:off x="5347279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4E5FDE0-121A-5FEF-1E5B-69F3BBD1807D}"/>
                  </a:ext>
                </a:extLst>
              </p:cNvPr>
              <p:cNvSpPr/>
              <p:nvPr/>
            </p:nvSpPr>
            <p:spPr>
              <a:xfrm>
                <a:off x="5179875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18E27B04-ACD6-B5A5-23AE-C944AC89A19A}"/>
                  </a:ext>
                </a:extLst>
              </p:cNvPr>
              <p:cNvSpPr/>
              <p:nvPr/>
            </p:nvSpPr>
            <p:spPr>
              <a:xfrm>
                <a:off x="5819471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C407865-49C0-1919-35C6-0339AA78F381}"/>
                  </a:ext>
                </a:extLst>
              </p:cNvPr>
              <p:cNvSpPr/>
              <p:nvPr/>
            </p:nvSpPr>
            <p:spPr>
              <a:xfrm>
                <a:off x="5653337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E20E9700-A00E-94B8-6754-9B02D4CD0A8D}"/>
                  </a:ext>
                </a:extLst>
              </p:cNvPr>
              <p:cNvSpPr/>
              <p:nvPr/>
            </p:nvSpPr>
            <p:spPr>
              <a:xfrm>
                <a:off x="6291663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8395BF4-7322-3749-E5C7-A81C1958384A}"/>
                  </a:ext>
                </a:extLst>
              </p:cNvPr>
              <p:cNvSpPr/>
              <p:nvPr/>
            </p:nvSpPr>
            <p:spPr>
              <a:xfrm>
                <a:off x="6126799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DEF875CD-2C21-5E69-64BE-B921A4626161}"/>
                  </a:ext>
                </a:extLst>
              </p:cNvPr>
              <p:cNvSpPr/>
              <p:nvPr/>
            </p:nvSpPr>
            <p:spPr>
              <a:xfrm>
                <a:off x="6763855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21665B1-080F-13D8-91AF-FFA1F1BC7BDF}"/>
                  </a:ext>
                </a:extLst>
              </p:cNvPr>
              <p:cNvSpPr/>
              <p:nvPr/>
            </p:nvSpPr>
            <p:spPr>
              <a:xfrm>
                <a:off x="6600261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BE6C7661-7590-C811-FE88-B02323CB2113}"/>
                  </a:ext>
                </a:extLst>
              </p:cNvPr>
              <p:cNvSpPr/>
              <p:nvPr/>
            </p:nvSpPr>
            <p:spPr>
              <a:xfrm>
                <a:off x="7236047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9D8487E-B97A-DA8A-FC9C-778244180A59}"/>
                  </a:ext>
                </a:extLst>
              </p:cNvPr>
              <p:cNvSpPr/>
              <p:nvPr/>
            </p:nvSpPr>
            <p:spPr>
              <a:xfrm>
                <a:off x="7073723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D79FEC9-0659-DDE9-5FD9-5A585EC62E46}"/>
                  </a:ext>
                </a:extLst>
              </p:cNvPr>
              <p:cNvSpPr/>
              <p:nvPr/>
            </p:nvSpPr>
            <p:spPr>
              <a:xfrm>
                <a:off x="7708239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BD58E2A-0E90-DCE6-FD7B-F30AAE2BA41B}"/>
                  </a:ext>
                </a:extLst>
              </p:cNvPr>
              <p:cNvSpPr/>
              <p:nvPr/>
            </p:nvSpPr>
            <p:spPr>
              <a:xfrm>
                <a:off x="7547185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84EFA589-F105-9ABF-473D-B26BA08E79CA}"/>
                  </a:ext>
                </a:extLst>
              </p:cNvPr>
              <p:cNvSpPr/>
              <p:nvPr/>
            </p:nvSpPr>
            <p:spPr>
              <a:xfrm>
                <a:off x="8180431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2ED9C44-B85C-ED8B-AE8B-16B9441EA503}"/>
                  </a:ext>
                </a:extLst>
              </p:cNvPr>
              <p:cNvSpPr/>
              <p:nvPr/>
            </p:nvSpPr>
            <p:spPr>
              <a:xfrm>
                <a:off x="8020646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3B04F08-4AC1-8E77-507E-6F6E0C105AFA}"/>
                  </a:ext>
                </a:extLst>
              </p:cNvPr>
              <p:cNvSpPr/>
              <p:nvPr/>
            </p:nvSpPr>
            <p:spPr>
              <a:xfrm>
                <a:off x="8652623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7F04EE4-CB71-8F21-A6A2-8C3EE6DF4836}"/>
                  </a:ext>
                </a:extLst>
              </p:cNvPr>
              <p:cNvSpPr/>
              <p:nvPr/>
            </p:nvSpPr>
            <p:spPr>
              <a:xfrm>
                <a:off x="8476112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06B057A5-26B4-3FCF-3E5C-9F87C6ED6B19}"/>
                  </a:ext>
                </a:extLst>
              </p:cNvPr>
              <p:cNvSpPr/>
              <p:nvPr/>
            </p:nvSpPr>
            <p:spPr>
              <a:xfrm>
                <a:off x="9124815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AF4169C-D0B2-8268-E8B5-D101A3E5EA93}"/>
                  </a:ext>
                </a:extLst>
              </p:cNvPr>
              <p:cNvSpPr/>
              <p:nvPr/>
            </p:nvSpPr>
            <p:spPr>
              <a:xfrm>
                <a:off x="8954988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4C3092E0-AD1B-CCA5-0473-656E494D17C9}"/>
                  </a:ext>
                </a:extLst>
              </p:cNvPr>
              <p:cNvSpPr/>
              <p:nvPr/>
            </p:nvSpPr>
            <p:spPr>
              <a:xfrm>
                <a:off x="9597007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CE0F79B-9995-FEA5-CD0B-717F8380FD85}"/>
                  </a:ext>
                </a:extLst>
              </p:cNvPr>
              <p:cNvSpPr/>
              <p:nvPr/>
            </p:nvSpPr>
            <p:spPr>
              <a:xfrm>
                <a:off x="9422987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7F7905B3-827D-85BA-9779-B3033AE25650}"/>
                  </a:ext>
                </a:extLst>
              </p:cNvPr>
              <p:cNvSpPr/>
              <p:nvPr/>
            </p:nvSpPr>
            <p:spPr>
              <a:xfrm>
                <a:off x="10069196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846A785-6526-DA32-B044-C0DE2DECA46F}"/>
                  </a:ext>
                </a:extLst>
              </p:cNvPr>
              <p:cNvSpPr/>
              <p:nvPr/>
            </p:nvSpPr>
            <p:spPr>
              <a:xfrm>
                <a:off x="9901792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639539" y="87789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6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04333" y="2206249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“6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6 × ___ = 66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66  ÷  6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88  ÷  8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7754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7754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7754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7754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982627" y="215106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982627" y="3102205"/>
            <a:ext cx="69988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88  ÷  11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55  ÷  5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309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121  ÷  11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3156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132  ÷  11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309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110  ÷  11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55  ÷  11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840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11  ÷  11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982627" y="4043647"/>
            <a:ext cx="7546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982627" y="4994784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765643" y="5253220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78551" y="1136703"/>
            <a:ext cx="5771535" cy="3576498"/>
            <a:chOff x="3588774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588774" y="1760082"/>
              <a:ext cx="5771535" cy="26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If </a:t>
              </a:r>
            </a:p>
            <a:p>
              <a:pPr algn="ctr"/>
              <a:r>
                <a:rPr lang="en-US" sz="4000" b="1" dirty="0"/>
                <a:t>440 ÷ 11 = 40</a:t>
              </a:r>
            </a:p>
            <a:p>
              <a:pPr algn="ctr"/>
              <a:r>
                <a:rPr lang="en-US" sz="4000" dirty="0"/>
                <a:t>then </a:t>
              </a:r>
            </a:p>
            <a:p>
              <a:pPr algn="ctr"/>
              <a:r>
                <a:rPr lang="en-US" sz="4000" b="1" dirty="0"/>
                <a:t>40 x 11 = 440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1010</TotalTime>
  <Words>354</Words>
  <Application>Microsoft Office PowerPoint</Application>
  <PresentationFormat>On-screen Show (4:3)</PresentationFormat>
  <Paragraphs>155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61</cp:revision>
  <dcterms:created xsi:type="dcterms:W3CDTF">2013-01-27T09:14:16Z</dcterms:created>
  <dcterms:modified xsi:type="dcterms:W3CDTF">2026-01-29T14:00:57Z</dcterms:modified>
  <cp:category/>
</cp:coreProperties>
</file>