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90" r:id="rId3"/>
    <p:sldId id="296" r:id="rId4"/>
    <p:sldId id="297" r:id="rId5"/>
    <p:sldId id="29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3185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012722" y="895741"/>
            <a:ext cx="7924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Ordering Fractions, Decimals &amp; Percentages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Cartoon character with a hat and shoes&#10;&#10;AI-generated content may be incorrect.">
            <a:extLst>
              <a:ext uri="{FF2B5EF4-FFF2-40B4-BE49-F238E27FC236}">
                <a16:creationId xmlns:a16="http://schemas.microsoft.com/office/drawing/2014/main" id="{4429AF9B-0B3B-6C26-347F-85AF3C95C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599" y="2802757"/>
            <a:ext cx="4338888" cy="405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73494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dirty="0"/>
              <a:t>Put the following numbers in descending order.</a:t>
            </a:r>
          </a:p>
        </p:txBody>
      </p:sp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95199F1-F067-85F7-3B5E-6F9026CD8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0372D6-DC76-F388-1F7F-8DACB0450C1D}"/>
              </a:ext>
            </a:extLst>
          </p:cNvPr>
          <p:cNvSpPr txBox="1"/>
          <p:nvPr/>
        </p:nvSpPr>
        <p:spPr>
          <a:xfrm>
            <a:off x="3180167" y="3574521"/>
            <a:ext cx="168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70%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F31E9-8846-8DA1-3363-E47F2A2F3DBA}"/>
              </a:ext>
            </a:extLst>
          </p:cNvPr>
          <p:cNvSpPr txBox="1"/>
          <p:nvPr/>
        </p:nvSpPr>
        <p:spPr>
          <a:xfrm>
            <a:off x="6788306" y="3578528"/>
            <a:ext cx="142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0" dirty="0"/>
              <a:t>0.07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7CBCE6-893A-7CE9-37C7-4C59EB64447C}"/>
              </a:ext>
            </a:extLst>
          </p:cNvPr>
          <p:cNvSpPr txBox="1"/>
          <p:nvPr/>
        </p:nvSpPr>
        <p:spPr>
          <a:xfrm>
            <a:off x="1750709" y="3574521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3/5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96E593-5953-60EE-0867-B27C0F6D73B9}"/>
              </a:ext>
            </a:extLst>
          </p:cNvPr>
          <p:cNvSpPr txBox="1"/>
          <p:nvPr/>
        </p:nvSpPr>
        <p:spPr>
          <a:xfrm>
            <a:off x="5137164" y="3574521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1/4 </a:t>
            </a:r>
          </a:p>
        </p:txBody>
      </p:sp>
      <p:pic>
        <p:nvPicPr>
          <p:cNvPr id="11" name="Picture 10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D4A0B852-6D38-5C66-6AFD-0EE974048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" y="1808196"/>
            <a:ext cx="1744160" cy="143647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2F5C2EB-11E6-15EC-901D-DE2201DFD1FF}"/>
              </a:ext>
            </a:extLst>
          </p:cNvPr>
          <p:cNvGrpSpPr/>
          <p:nvPr/>
        </p:nvGrpSpPr>
        <p:grpSpPr>
          <a:xfrm>
            <a:off x="2038903" y="1700981"/>
            <a:ext cx="6583902" cy="1160206"/>
            <a:chOff x="2038903" y="1700981"/>
            <a:chExt cx="6583902" cy="1160206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5B57CA64-9C72-24C1-773B-0FCD189E966A}"/>
                </a:ext>
              </a:extLst>
            </p:cNvPr>
            <p:cNvSpPr/>
            <p:nvPr/>
          </p:nvSpPr>
          <p:spPr>
            <a:xfrm>
              <a:off x="2154319" y="1700981"/>
              <a:ext cx="6353071" cy="1160206"/>
            </a:xfrm>
            <a:prstGeom prst="wedgeRoundRectCallout">
              <a:avLst>
                <a:gd name="adj1" fmla="val -69055"/>
                <a:gd name="adj2" fmla="val 1238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B23074-AE89-990F-1FA4-A449352B37F7}"/>
                </a:ext>
              </a:extLst>
            </p:cNvPr>
            <p:cNvSpPr txBox="1"/>
            <p:nvPr/>
          </p:nvSpPr>
          <p:spPr>
            <a:xfrm>
              <a:off x="2038903" y="1778883"/>
              <a:ext cx="6583902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First, I will convert all the numbers into percentages, so that I can compare it easily.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EE65AC8-1042-B885-9625-88E95587B299}"/>
              </a:ext>
            </a:extLst>
          </p:cNvPr>
          <p:cNvSpPr txBox="1"/>
          <p:nvPr/>
        </p:nvSpPr>
        <p:spPr>
          <a:xfrm>
            <a:off x="1813759" y="4549465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60%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10B611-4EFE-4E18-AB59-C3A019417BDB}"/>
              </a:ext>
            </a:extLst>
          </p:cNvPr>
          <p:cNvSpPr txBox="1"/>
          <p:nvPr/>
        </p:nvSpPr>
        <p:spPr>
          <a:xfrm>
            <a:off x="3500624" y="4536823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70%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FB5562-1DFF-1CD8-163C-B735CCC41433}"/>
              </a:ext>
            </a:extLst>
          </p:cNvPr>
          <p:cNvSpPr txBox="1"/>
          <p:nvPr/>
        </p:nvSpPr>
        <p:spPr>
          <a:xfrm>
            <a:off x="5153752" y="4524053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25%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53CAC3-9D39-C775-F5AA-667A22462EDA}"/>
              </a:ext>
            </a:extLst>
          </p:cNvPr>
          <p:cNvSpPr txBox="1"/>
          <p:nvPr/>
        </p:nvSpPr>
        <p:spPr>
          <a:xfrm>
            <a:off x="6920730" y="4524053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7%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151F3A-2576-BEA5-1A2E-6E0BDA5C807D}"/>
              </a:ext>
            </a:extLst>
          </p:cNvPr>
          <p:cNvGrpSpPr/>
          <p:nvPr/>
        </p:nvGrpSpPr>
        <p:grpSpPr>
          <a:xfrm>
            <a:off x="1923488" y="1685387"/>
            <a:ext cx="6728898" cy="1160206"/>
            <a:chOff x="1923488" y="1700981"/>
            <a:chExt cx="6728898" cy="1160206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5D0D2F7A-63B9-1F60-F9FB-3CA6B54417D1}"/>
                </a:ext>
              </a:extLst>
            </p:cNvPr>
            <p:cNvSpPr/>
            <p:nvPr/>
          </p:nvSpPr>
          <p:spPr>
            <a:xfrm>
              <a:off x="2154319" y="1700981"/>
              <a:ext cx="6353071" cy="1160206"/>
            </a:xfrm>
            <a:prstGeom prst="wedgeRoundRectCallout">
              <a:avLst>
                <a:gd name="adj1" fmla="val -69055"/>
                <a:gd name="adj2" fmla="val 1238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BEF3B4-2874-2FD1-9AFA-70379675F7F8}"/>
                </a:ext>
              </a:extLst>
            </p:cNvPr>
            <p:cNvSpPr txBox="1"/>
            <p:nvPr/>
          </p:nvSpPr>
          <p:spPr>
            <a:xfrm>
              <a:off x="1923488" y="1808196"/>
              <a:ext cx="672889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Next, I will order the percentages from the </a:t>
              </a:r>
              <a:r>
                <a:rPr lang="en-US" sz="2800" b="1" dirty="0"/>
                <a:t>largest</a:t>
              </a:r>
              <a:r>
                <a:rPr lang="en-US" sz="2800" dirty="0"/>
                <a:t> to the </a:t>
              </a:r>
              <a:r>
                <a:rPr lang="en-US" sz="2800" b="1" dirty="0"/>
                <a:t>smallest.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A57C8E-561A-FDB1-BD3A-E7571DD9C123}"/>
              </a:ext>
            </a:extLst>
          </p:cNvPr>
          <p:cNvGrpSpPr/>
          <p:nvPr/>
        </p:nvGrpSpPr>
        <p:grpSpPr>
          <a:xfrm>
            <a:off x="1918347" y="1685387"/>
            <a:ext cx="6728898" cy="1160206"/>
            <a:chOff x="1923488" y="1700981"/>
            <a:chExt cx="6728898" cy="1160206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8B50B711-D1CF-C221-F3BA-04CA3CECA18F}"/>
                </a:ext>
              </a:extLst>
            </p:cNvPr>
            <p:cNvSpPr/>
            <p:nvPr/>
          </p:nvSpPr>
          <p:spPr>
            <a:xfrm>
              <a:off x="2154319" y="1700981"/>
              <a:ext cx="6353071" cy="1160206"/>
            </a:xfrm>
            <a:prstGeom prst="wedgeRoundRectCallout">
              <a:avLst>
                <a:gd name="adj1" fmla="val -69055"/>
                <a:gd name="adj2" fmla="val 1238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8F9E9D-9F39-1023-7D1A-0BB4DF841237}"/>
                </a:ext>
              </a:extLst>
            </p:cNvPr>
            <p:cNvSpPr txBox="1"/>
            <p:nvPr/>
          </p:nvSpPr>
          <p:spPr>
            <a:xfrm>
              <a:off x="1923488" y="1808196"/>
              <a:ext cx="67288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Finally, I will </a:t>
              </a:r>
              <a:r>
                <a:rPr lang="en-US" sz="2800" b="1" dirty="0"/>
                <a:t>write out</a:t>
              </a:r>
              <a:r>
                <a:rPr lang="en-US" sz="2800" dirty="0"/>
                <a:t> the new order.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483FEEA-4EA9-E89E-0932-3B0DBCC2B865}"/>
              </a:ext>
            </a:extLst>
          </p:cNvPr>
          <p:cNvGrpSpPr/>
          <p:nvPr/>
        </p:nvGrpSpPr>
        <p:grpSpPr>
          <a:xfrm>
            <a:off x="1733646" y="5529637"/>
            <a:ext cx="6347668" cy="523220"/>
            <a:chOff x="1733646" y="5529637"/>
            <a:chExt cx="6347668" cy="5232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965DD23-1AA3-E978-EEBC-8EF49EE95849}"/>
                </a:ext>
              </a:extLst>
            </p:cNvPr>
            <p:cNvSpPr txBox="1"/>
            <p:nvPr/>
          </p:nvSpPr>
          <p:spPr>
            <a:xfrm>
              <a:off x="4808748" y="5529637"/>
              <a:ext cx="1688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1/4</a:t>
              </a:r>
              <a:endParaRPr lang="en-GB" sz="28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9E787BE-E3C9-14A7-96AD-FFF876BEF81E}"/>
                </a:ext>
              </a:extLst>
            </p:cNvPr>
            <p:cNvSpPr txBox="1"/>
            <p:nvPr/>
          </p:nvSpPr>
          <p:spPr>
            <a:xfrm>
              <a:off x="6873837" y="5529637"/>
              <a:ext cx="120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0" dirty="0"/>
                <a:t>0.07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7E432D7-67E3-B652-6C0F-ACD92E7FA9B1}"/>
                </a:ext>
              </a:extLst>
            </p:cNvPr>
            <p:cNvSpPr txBox="1"/>
            <p:nvPr/>
          </p:nvSpPr>
          <p:spPr>
            <a:xfrm>
              <a:off x="3500624" y="5529637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3/5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A445313-90FB-EA6D-21F2-AA66B6AD30AC}"/>
                </a:ext>
              </a:extLst>
            </p:cNvPr>
            <p:cNvSpPr txBox="1"/>
            <p:nvPr/>
          </p:nvSpPr>
          <p:spPr>
            <a:xfrm>
              <a:off x="1733646" y="5529637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70%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41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18454 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-0.19375 -0.0027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093850-394C-C61B-A0EA-5CAAF494D82A}"/>
              </a:ext>
            </a:extLst>
          </p:cNvPr>
          <p:cNvSpPr/>
          <p:nvPr/>
        </p:nvSpPr>
        <p:spPr>
          <a:xfrm>
            <a:off x="1656124" y="95661"/>
            <a:ext cx="73494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dirty="0"/>
              <a:t>Put the following numbers in descending order.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63850-0F62-6C36-B90E-6838BA94DF2D}"/>
              </a:ext>
            </a:extLst>
          </p:cNvPr>
          <p:cNvSpPr txBox="1"/>
          <p:nvPr/>
        </p:nvSpPr>
        <p:spPr>
          <a:xfrm>
            <a:off x="2879105" y="3309292"/>
            <a:ext cx="168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88%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4DA929-FE63-63E9-3330-4E042FB06D1E}"/>
              </a:ext>
            </a:extLst>
          </p:cNvPr>
          <p:cNvSpPr txBox="1"/>
          <p:nvPr/>
        </p:nvSpPr>
        <p:spPr>
          <a:xfrm>
            <a:off x="6572775" y="3309292"/>
            <a:ext cx="120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0" dirty="0"/>
              <a:t>3/5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CA9756-EC97-707C-E5AA-334EA632BE1A}"/>
              </a:ext>
            </a:extLst>
          </p:cNvPr>
          <p:cNvSpPr txBox="1"/>
          <p:nvPr/>
        </p:nvSpPr>
        <p:spPr>
          <a:xfrm>
            <a:off x="1449647" y="330929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0.08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DF387-C4FA-974E-813E-2CB0E5F4E35F}"/>
              </a:ext>
            </a:extLst>
          </p:cNvPr>
          <p:cNvSpPr txBox="1"/>
          <p:nvPr/>
        </p:nvSpPr>
        <p:spPr>
          <a:xfrm>
            <a:off x="4836102" y="330929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8/10 </a:t>
            </a:r>
          </a:p>
        </p:txBody>
      </p:sp>
      <p:pic>
        <p:nvPicPr>
          <p:cNvPr id="9" name="Picture 8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39621B44-2B5A-5D69-72CB-CDE00B948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5253"/>
            <a:ext cx="1744160" cy="1436471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7423CEBF-F849-C0C2-689C-1D1622F170C8}"/>
              </a:ext>
            </a:extLst>
          </p:cNvPr>
          <p:cNvSpPr/>
          <p:nvPr/>
        </p:nvSpPr>
        <p:spPr>
          <a:xfrm>
            <a:off x="2147770" y="1434805"/>
            <a:ext cx="6353071" cy="1593530"/>
          </a:xfrm>
          <a:prstGeom prst="wedgeRoundRectCallout">
            <a:avLst>
              <a:gd name="adj1" fmla="val -69210"/>
              <a:gd name="adj2" fmla="val 621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A5B49B-3408-841E-4181-C4991D5B26F8}"/>
              </a:ext>
            </a:extLst>
          </p:cNvPr>
          <p:cNvSpPr txBox="1"/>
          <p:nvPr/>
        </p:nvSpPr>
        <p:spPr>
          <a:xfrm>
            <a:off x="2175553" y="1585513"/>
            <a:ext cx="6728898" cy="12875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First</a:t>
            </a:r>
            <a:r>
              <a:rPr lang="en-US" altLang="en-US" dirty="0">
                <a:latin typeface="Arial" panose="020B0604020202020204" pitchFamily="34" charset="0"/>
              </a:rPr>
              <a:t>, convert all the numbers into percentages.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Next, </a:t>
            </a:r>
            <a:r>
              <a:rPr lang="en-US" altLang="en-US" dirty="0">
                <a:latin typeface="Arial" panose="020B0604020202020204" pitchFamily="34" charset="0"/>
              </a:rPr>
              <a:t>order the percentages from largest to smallest.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Finally</a:t>
            </a:r>
            <a:r>
              <a:rPr lang="en-US" altLang="en-US" dirty="0">
                <a:latin typeface="Arial" panose="020B0604020202020204" pitchFamily="34" charset="0"/>
              </a:rPr>
              <a:t>, write out the new order correctly.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5F00C5-024E-4CE0-24DE-BD52B59A6420}"/>
              </a:ext>
            </a:extLst>
          </p:cNvPr>
          <p:cNvSpPr txBox="1"/>
          <p:nvPr/>
        </p:nvSpPr>
        <p:spPr>
          <a:xfrm>
            <a:off x="1495682" y="4327536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8%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EEA1AC-34F1-1B85-3906-813F635EC97C}"/>
              </a:ext>
            </a:extLst>
          </p:cNvPr>
          <p:cNvSpPr txBox="1"/>
          <p:nvPr/>
        </p:nvSpPr>
        <p:spPr>
          <a:xfrm>
            <a:off x="3190390" y="4327536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88%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3E8E35-DA3D-6DF0-F354-3961A269B274}"/>
              </a:ext>
            </a:extLst>
          </p:cNvPr>
          <p:cNvSpPr txBox="1"/>
          <p:nvPr/>
        </p:nvSpPr>
        <p:spPr>
          <a:xfrm>
            <a:off x="4843133" y="4327536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80%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798ADC-8FD0-35B0-67C6-5E50FD64EE3F}"/>
              </a:ext>
            </a:extLst>
          </p:cNvPr>
          <p:cNvSpPr txBox="1"/>
          <p:nvPr/>
        </p:nvSpPr>
        <p:spPr>
          <a:xfrm>
            <a:off x="6579806" y="4327536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60%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B1593B-0303-710F-77FA-D8E7581D459A}"/>
              </a:ext>
            </a:extLst>
          </p:cNvPr>
          <p:cNvGrpSpPr/>
          <p:nvPr/>
        </p:nvGrpSpPr>
        <p:grpSpPr>
          <a:xfrm>
            <a:off x="1456678" y="5484498"/>
            <a:ext cx="6572867" cy="523220"/>
            <a:chOff x="1456678" y="5484498"/>
            <a:chExt cx="6572867" cy="52322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8BFE810-BDF8-ED45-0E3F-0F3BFFADCFB7}"/>
                </a:ext>
              </a:extLst>
            </p:cNvPr>
            <p:cNvSpPr txBox="1"/>
            <p:nvPr/>
          </p:nvSpPr>
          <p:spPr>
            <a:xfrm>
              <a:off x="6341422" y="5484498"/>
              <a:ext cx="1688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0.08</a:t>
              </a:r>
              <a:endParaRPr lang="en-GB" sz="28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6FD28D-EBC6-CCA9-893F-DD83C2FE0994}"/>
                </a:ext>
              </a:extLst>
            </p:cNvPr>
            <p:cNvSpPr txBox="1"/>
            <p:nvPr/>
          </p:nvSpPr>
          <p:spPr>
            <a:xfrm>
              <a:off x="3093391" y="5484498"/>
              <a:ext cx="120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80</a:t>
              </a:r>
              <a:r>
                <a:rPr lang="en-GB" sz="2800" b="0" dirty="0"/>
                <a:t>%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2C7A32-E757-3589-46D5-D4E0E97AB0FF}"/>
                </a:ext>
              </a:extLst>
            </p:cNvPr>
            <p:cNvSpPr txBox="1"/>
            <p:nvPr/>
          </p:nvSpPr>
          <p:spPr>
            <a:xfrm>
              <a:off x="1456678" y="5484498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88%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51F4031-44E1-4EB8-222A-E8A609404197}"/>
                </a:ext>
              </a:extLst>
            </p:cNvPr>
            <p:cNvSpPr txBox="1"/>
            <p:nvPr/>
          </p:nvSpPr>
          <p:spPr>
            <a:xfrm>
              <a:off x="4843133" y="5484498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3/5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360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-0.19271 0.006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3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18455 0.00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1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57344 -0.0004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63" y="-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18455 0.002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-1653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C347DB-5E09-FD37-40DE-9D4AB4D15324}"/>
              </a:ext>
            </a:extLst>
          </p:cNvPr>
          <p:cNvSpPr txBox="1"/>
          <p:nvPr/>
        </p:nvSpPr>
        <p:spPr>
          <a:xfrm>
            <a:off x="666539" y="675602"/>
            <a:ext cx="77429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Put the following numbers in </a:t>
            </a:r>
          </a:p>
          <a:p>
            <a:pPr algn="ctr"/>
            <a:r>
              <a:rPr lang="en-GB" sz="3600" dirty="0"/>
              <a:t>descending order.</a:t>
            </a:r>
          </a:p>
        </p:txBody>
      </p:sp>
      <p:pic>
        <p:nvPicPr>
          <p:cNvPr id="4" name="Picture 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AB188781-3199-E7A4-48FB-77D6518DF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6954" y="2158001"/>
            <a:ext cx="1744160" cy="1436471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C81AB5F-72C6-DBF7-719E-A1FC4B5C28C4}"/>
              </a:ext>
            </a:extLst>
          </p:cNvPr>
          <p:cNvSpPr/>
          <p:nvPr/>
        </p:nvSpPr>
        <p:spPr>
          <a:xfrm>
            <a:off x="1985803" y="1892726"/>
            <a:ext cx="6353071" cy="1593530"/>
          </a:xfrm>
          <a:prstGeom prst="wedgeRoundRectCallout">
            <a:avLst>
              <a:gd name="adj1" fmla="val -69210"/>
              <a:gd name="adj2" fmla="val 621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D819B3-A879-D23F-04FE-971BAC61BBE5}"/>
              </a:ext>
            </a:extLst>
          </p:cNvPr>
          <p:cNvSpPr txBox="1"/>
          <p:nvPr/>
        </p:nvSpPr>
        <p:spPr>
          <a:xfrm>
            <a:off x="2208623" y="1914910"/>
            <a:ext cx="6728898" cy="12875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First</a:t>
            </a:r>
            <a:r>
              <a:rPr lang="en-US" altLang="en-US" dirty="0">
                <a:latin typeface="Arial" panose="020B0604020202020204" pitchFamily="34" charset="0"/>
              </a:rPr>
              <a:t>, convert decimals to percentages.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Next, </a:t>
            </a:r>
            <a:r>
              <a:rPr lang="en-US" altLang="en-US" dirty="0">
                <a:latin typeface="Arial" panose="020B0604020202020204" pitchFamily="34" charset="0"/>
              </a:rPr>
              <a:t>order the percentages from largest to smallest.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Finally</a:t>
            </a:r>
            <a:r>
              <a:rPr lang="en-US" altLang="en-US" dirty="0">
                <a:latin typeface="Arial" panose="020B0604020202020204" pitchFamily="34" charset="0"/>
              </a:rPr>
              <a:t>, write out the new order correctly.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897873-4285-6516-D8D7-245BEE119A2C}"/>
              </a:ext>
            </a:extLst>
          </p:cNvPr>
          <p:cNvSpPr txBox="1"/>
          <p:nvPr/>
        </p:nvSpPr>
        <p:spPr>
          <a:xfrm>
            <a:off x="1532241" y="3756524"/>
            <a:ext cx="168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1/10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882F1-B156-E2D3-FE19-E64B667D9B9D}"/>
              </a:ext>
            </a:extLst>
          </p:cNvPr>
          <p:cNvSpPr txBox="1"/>
          <p:nvPr/>
        </p:nvSpPr>
        <p:spPr>
          <a:xfrm>
            <a:off x="6809903" y="3756524"/>
            <a:ext cx="120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40</a:t>
            </a:r>
            <a:r>
              <a:rPr lang="en-GB" sz="2800" b="0" dirty="0"/>
              <a:t>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4F6F9D-51EF-69CF-1FD1-5572FEED344C}"/>
              </a:ext>
            </a:extLst>
          </p:cNvPr>
          <p:cNvSpPr txBox="1"/>
          <p:nvPr/>
        </p:nvSpPr>
        <p:spPr>
          <a:xfrm>
            <a:off x="3362510" y="3756524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0.05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32DA0F-2F8D-7D44-9CD4-B86D463026AB}"/>
              </a:ext>
            </a:extLst>
          </p:cNvPr>
          <p:cNvSpPr txBox="1"/>
          <p:nvPr/>
        </p:nvSpPr>
        <p:spPr>
          <a:xfrm>
            <a:off x="5073230" y="3756524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4/5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1884BF-9DCE-F4FF-3874-D6784B2311CA}"/>
              </a:ext>
            </a:extLst>
          </p:cNvPr>
          <p:cNvSpPr txBox="1"/>
          <p:nvPr/>
        </p:nvSpPr>
        <p:spPr>
          <a:xfrm>
            <a:off x="1740701" y="467288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10%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75B3F7-C2F5-490E-788D-7B6555E3CFFA}"/>
              </a:ext>
            </a:extLst>
          </p:cNvPr>
          <p:cNvSpPr txBox="1"/>
          <p:nvPr/>
        </p:nvSpPr>
        <p:spPr>
          <a:xfrm>
            <a:off x="3377411" y="4678625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B93716-B672-E456-2ABC-ED5FA2544003}"/>
              </a:ext>
            </a:extLst>
          </p:cNvPr>
          <p:cNvSpPr txBox="1"/>
          <p:nvPr/>
        </p:nvSpPr>
        <p:spPr>
          <a:xfrm>
            <a:off x="5073230" y="467288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80%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5EE619-2F51-8786-059A-79DBBD258B11}"/>
              </a:ext>
            </a:extLst>
          </p:cNvPr>
          <p:cNvSpPr txBox="1"/>
          <p:nvPr/>
        </p:nvSpPr>
        <p:spPr>
          <a:xfrm>
            <a:off x="6823008" y="467288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40%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D1BC17-1CBB-355A-3DC3-28CEA804F61E}"/>
              </a:ext>
            </a:extLst>
          </p:cNvPr>
          <p:cNvGrpSpPr/>
          <p:nvPr/>
        </p:nvGrpSpPr>
        <p:grpSpPr>
          <a:xfrm>
            <a:off x="1693806" y="5659178"/>
            <a:ext cx="6600449" cy="526746"/>
            <a:chOff x="1693806" y="5659178"/>
            <a:chExt cx="6600449" cy="5267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FC5E23-04D7-AC43-F1A0-EC9C94C65FF7}"/>
                </a:ext>
              </a:extLst>
            </p:cNvPr>
            <p:cNvSpPr txBox="1"/>
            <p:nvPr/>
          </p:nvSpPr>
          <p:spPr>
            <a:xfrm>
              <a:off x="1693806" y="5662704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4/5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A51C09-9826-98F3-B981-BC736E1E373D}"/>
                </a:ext>
              </a:extLst>
            </p:cNvPr>
            <p:cNvSpPr txBox="1"/>
            <p:nvPr/>
          </p:nvSpPr>
          <p:spPr>
            <a:xfrm>
              <a:off x="6606132" y="5662704"/>
              <a:ext cx="1688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0.05</a:t>
              </a:r>
              <a:endParaRPr lang="en-GB" sz="28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3FED31-CDCE-9409-FE0E-8E7D718EF7E1}"/>
                </a:ext>
              </a:extLst>
            </p:cNvPr>
            <p:cNvSpPr txBox="1"/>
            <p:nvPr/>
          </p:nvSpPr>
          <p:spPr>
            <a:xfrm>
              <a:off x="3315617" y="5662704"/>
              <a:ext cx="120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40</a:t>
              </a:r>
              <a:r>
                <a:rPr lang="en-GB" sz="2800" b="0" dirty="0"/>
                <a:t>%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7A6BE1-89E5-38FC-B9F7-A039DF7F73A9}"/>
                </a:ext>
              </a:extLst>
            </p:cNvPr>
            <p:cNvSpPr txBox="1"/>
            <p:nvPr/>
          </p:nvSpPr>
          <p:spPr>
            <a:xfrm>
              <a:off x="5073230" y="5659178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1/10 </a:t>
              </a:r>
            </a:p>
          </p:txBody>
        </p:sp>
      </p:grp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CF68C71-1E26-522C-9455-196A8ACF1B71}"/>
              </a:ext>
            </a:extLst>
          </p:cNvPr>
          <p:cNvSpPr/>
          <p:nvPr/>
        </p:nvSpPr>
        <p:spPr>
          <a:xfrm>
            <a:off x="1985803" y="1892726"/>
            <a:ext cx="6353071" cy="1593530"/>
          </a:xfrm>
          <a:prstGeom prst="wedgeRoundRectCallout">
            <a:avLst>
              <a:gd name="adj1" fmla="val -69210"/>
              <a:gd name="adj2" fmla="val 621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Make your own example for a friend to complete.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5615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38438 -3.7037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37309 -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24" y="1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36076 -0.0046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38" y="-2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0.35937 0.00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110302" y="1145861"/>
            <a:ext cx="6964872" cy="2020610"/>
            <a:chOff x="3114626" y="1208197"/>
            <a:chExt cx="6964872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67861"/>
                <a:gd name="adj2" fmla="val 5147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114626" y="1577057"/>
              <a:ext cx="6728898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0.1  &lt; 10%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2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1342</TotalTime>
  <Words>217</Words>
  <Application>Microsoft Office PowerPoint</Application>
  <PresentationFormat>On-screen Show (4:3)</PresentationFormat>
  <Paragraphs>58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75</cp:revision>
  <dcterms:created xsi:type="dcterms:W3CDTF">2013-01-27T09:14:16Z</dcterms:created>
  <dcterms:modified xsi:type="dcterms:W3CDTF">2026-02-10T13:12:23Z</dcterms:modified>
  <cp:category/>
</cp:coreProperties>
</file>