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9" r:id="rId3"/>
    <p:sldId id="320" r:id="rId4"/>
    <p:sldId id="278" r:id="rId5"/>
    <p:sldId id="322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5041" y="210685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D5BB57-6749-5800-AC50-FE7F0D6A2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4020" y="2694039"/>
            <a:ext cx="3322204" cy="30284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0" y="627798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EE432-F230-A2D6-C368-2824340B21FF}"/>
              </a:ext>
            </a:extLst>
          </p:cNvPr>
          <p:cNvSpPr txBox="1"/>
          <p:nvPr/>
        </p:nvSpPr>
        <p:spPr>
          <a:xfrm>
            <a:off x="2678237" y="1214515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Inverse strategy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9F084E-32E7-EAE5-F8F3-6EC67A49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F35E48A-E682-0C32-59CB-5EC121A91ADC}"/>
              </a:ext>
            </a:extLst>
          </p:cNvPr>
          <p:cNvGrpSpPr/>
          <p:nvPr/>
        </p:nvGrpSpPr>
        <p:grpSpPr>
          <a:xfrm>
            <a:off x="1807019" y="1090763"/>
            <a:ext cx="6573486" cy="874319"/>
            <a:chOff x="-3407228" y="2225490"/>
            <a:chExt cx="6573486" cy="87431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4067CDC-3521-DEC9-7CDA-BF7DDE1130CD}"/>
                </a:ext>
              </a:extLst>
            </p:cNvPr>
            <p:cNvSpPr/>
            <p:nvPr/>
          </p:nvSpPr>
          <p:spPr>
            <a:xfrm>
              <a:off x="-3407228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7511BFD-1C70-AA59-0C01-ABBC34992FE3}"/>
                </a:ext>
              </a:extLst>
            </p:cNvPr>
            <p:cNvSpPr/>
            <p:nvPr/>
          </p:nvSpPr>
          <p:spPr>
            <a:xfrm>
              <a:off x="-2464047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B570055-65F8-BA31-E5D9-52FDD6C89FAF}"/>
                </a:ext>
              </a:extLst>
            </p:cNvPr>
            <p:cNvSpPr/>
            <p:nvPr/>
          </p:nvSpPr>
          <p:spPr>
            <a:xfrm>
              <a:off x="-1520866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C94C6B1-2083-F187-469A-DFA67670A155}"/>
                </a:ext>
              </a:extLst>
            </p:cNvPr>
            <p:cNvSpPr/>
            <p:nvPr/>
          </p:nvSpPr>
          <p:spPr>
            <a:xfrm>
              <a:off x="-577685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4546946-EDB9-A97B-B30C-78CAEED3D92B}"/>
                </a:ext>
              </a:extLst>
            </p:cNvPr>
            <p:cNvSpPr/>
            <p:nvPr/>
          </p:nvSpPr>
          <p:spPr>
            <a:xfrm>
              <a:off x="365496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BE5A9F-6C2F-A2A6-4873-61335EC89579}"/>
                </a:ext>
              </a:extLst>
            </p:cNvPr>
            <p:cNvSpPr/>
            <p:nvPr/>
          </p:nvSpPr>
          <p:spPr>
            <a:xfrm>
              <a:off x="1308677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11CD4DF-9F75-102C-EADB-850176FF0B5C}"/>
                </a:ext>
              </a:extLst>
            </p:cNvPr>
            <p:cNvSpPr/>
            <p:nvPr/>
          </p:nvSpPr>
          <p:spPr>
            <a:xfrm>
              <a:off x="2251858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8E5CD99-F1CF-AD8E-32F3-F73416798E44}"/>
              </a:ext>
            </a:extLst>
          </p:cNvPr>
          <p:cNvSpPr/>
          <p:nvPr/>
        </p:nvSpPr>
        <p:spPr>
          <a:xfrm>
            <a:off x="241662" y="396685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+ 3 = 7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5961AF5-E999-5374-69D8-7601018D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52F48E-60EB-F434-9EC8-48B2EA5E1792}"/>
              </a:ext>
            </a:extLst>
          </p:cNvPr>
          <p:cNvSpPr/>
          <p:nvPr/>
        </p:nvSpPr>
        <p:spPr>
          <a:xfrm>
            <a:off x="457534" y="5282775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7 - 3 = 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3ACDDD-9E20-F027-8E7F-88E20FE65D7B}"/>
              </a:ext>
            </a:extLst>
          </p:cNvPr>
          <p:cNvSpPr/>
          <p:nvPr/>
        </p:nvSpPr>
        <p:spPr>
          <a:xfrm>
            <a:off x="5693226" y="521175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970FD7-8FDE-7396-F2AE-FE8DBDE4D5F8}"/>
              </a:ext>
            </a:extLst>
          </p:cNvPr>
          <p:cNvSpPr/>
          <p:nvPr/>
        </p:nvSpPr>
        <p:spPr>
          <a:xfrm>
            <a:off x="1807019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C0C4EF6-FB35-A446-2C26-D75B0914C75C}"/>
              </a:ext>
            </a:extLst>
          </p:cNvPr>
          <p:cNvSpPr/>
          <p:nvPr/>
        </p:nvSpPr>
        <p:spPr>
          <a:xfrm>
            <a:off x="2750200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30EBA45-A53D-C845-7CF2-45A95DC4973D}"/>
              </a:ext>
            </a:extLst>
          </p:cNvPr>
          <p:cNvSpPr/>
          <p:nvPr/>
        </p:nvSpPr>
        <p:spPr>
          <a:xfrm>
            <a:off x="3693381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8E56CB-F8AF-A4F1-8682-ABBA7E2E5410}"/>
              </a:ext>
            </a:extLst>
          </p:cNvPr>
          <p:cNvSpPr/>
          <p:nvPr/>
        </p:nvSpPr>
        <p:spPr>
          <a:xfrm>
            <a:off x="4636562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42D3CD8-E203-2057-D523-8EA62E4A0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EA57688-8161-1B63-C1F8-C55F4010BE83}"/>
              </a:ext>
            </a:extLst>
          </p:cNvPr>
          <p:cNvCxnSpPr>
            <a:cxnSpLocks/>
          </p:cNvCxnSpPr>
          <p:nvPr/>
        </p:nvCxnSpPr>
        <p:spPr>
          <a:xfrm>
            <a:off x="5579743" y="849087"/>
            <a:ext cx="28007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E647B2D-68C4-181F-38B7-F9BAC5FAD648}"/>
              </a:ext>
            </a:extLst>
          </p:cNvPr>
          <p:cNvCxnSpPr>
            <a:cxnSpLocks/>
          </p:cNvCxnSpPr>
          <p:nvPr/>
        </p:nvCxnSpPr>
        <p:spPr>
          <a:xfrm flipH="1">
            <a:off x="1883229" y="849087"/>
            <a:ext cx="27245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CCEBB6-2814-9DD3-00CA-0DDA6B104F90}"/>
              </a:ext>
            </a:extLst>
          </p:cNvPr>
          <p:cNvCxnSpPr>
            <a:cxnSpLocks/>
          </p:cNvCxnSpPr>
          <p:nvPr/>
        </p:nvCxnSpPr>
        <p:spPr>
          <a:xfrm flipH="1">
            <a:off x="1709058" y="3200401"/>
            <a:ext cx="14151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2E7937-376D-549D-FA44-E5953FAB6A66}"/>
              </a:ext>
            </a:extLst>
          </p:cNvPr>
          <p:cNvCxnSpPr>
            <a:cxnSpLocks/>
          </p:cNvCxnSpPr>
          <p:nvPr/>
        </p:nvCxnSpPr>
        <p:spPr>
          <a:xfrm>
            <a:off x="4135820" y="3200401"/>
            <a:ext cx="14151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57CA1-C910-06DC-E41D-E1E0F7668E8B}"/>
              </a:ext>
            </a:extLst>
          </p:cNvPr>
          <p:cNvSpPr/>
          <p:nvPr/>
        </p:nvSpPr>
        <p:spPr>
          <a:xfrm>
            <a:off x="4650953" y="385727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C7FECC-647E-919F-44F3-E992E362CF2C}"/>
              </a:ext>
            </a:extLst>
          </p:cNvPr>
          <p:cNvSpPr/>
          <p:nvPr/>
        </p:nvSpPr>
        <p:spPr>
          <a:xfrm>
            <a:off x="3172058" y="2849686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AF17A8-C9DB-2E34-74B8-D6556B94B15E}"/>
              </a:ext>
            </a:extLst>
          </p:cNvPr>
          <p:cNvGrpSpPr/>
          <p:nvPr/>
        </p:nvGrpSpPr>
        <p:grpSpPr>
          <a:xfrm>
            <a:off x="5579743" y="1978802"/>
            <a:ext cx="2800762" cy="1664708"/>
            <a:chOff x="5579743" y="1978802"/>
            <a:chExt cx="2800762" cy="166470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63E45BF-B93C-ED08-8E80-02C2EFF9BB54}"/>
                </a:ext>
              </a:extLst>
            </p:cNvPr>
            <p:cNvSpPr/>
            <p:nvPr/>
          </p:nvSpPr>
          <p:spPr>
            <a:xfrm>
              <a:off x="5579743" y="1978802"/>
              <a:ext cx="914400" cy="874319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45A3CFC-5273-70D6-717D-6A2329554A65}"/>
                </a:ext>
              </a:extLst>
            </p:cNvPr>
            <p:cNvSpPr/>
            <p:nvPr/>
          </p:nvSpPr>
          <p:spPr>
            <a:xfrm>
              <a:off x="6522924" y="1978802"/>
              <a:ext cx="914400" cy="874319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10592DD-CF2E-CFEB-4746-8DD87974421A}"/>
                </a:ext>
              </a:extLst>
            </p:cNvPr>
            <p:cNvSpPr/>
            <p:nvPr/>
          </p:nvSpPr>
          <p:spPr>
            <a:xfrm>
              <a:off x="7466105" y="1978802"/>
              <a:ext cx="914400" cy="874319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0D92EE7-720F-B7EF-2318-95BCBA4727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7781" y="3200402"/>
              <a:ext cx="9351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C75002-9160-5F3A-8939-A00CBB497CBD}"/>
                </a:ext>
              </a:extLst>
            </p:cNvPr>
            <p:cNvCxnSpPr>
              <a:cxnSpLocks/>
            </p:cNvCxnSpPr>
            <p:nvPr/>
          </p:nvCxnSpPr>
          <p:spPr>
            <a:xfrm>
              <a:off x="7466105" y="3200402"/>
              <a:ext cx="90114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CD76E9-D7BD-234D-28C9-307F0D63FC70}"/>
                </a:ext>
              </a:extLst>
            </p:cNvPr>
            <p:cNvSpPr/>
            <p:nvPr/>
          </p:nvSpPr>
          <p:spPr>
            <a:xfrm>
              <a:off x="6537314" y="2835597"/>
              <a:ext cx="914400" cy="807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8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6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F2E2D-1EE4-38A8-B9A2-86965CCE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8653555-17DF-E01F-A47E-592B4D8F9795}"/>
              </a:ext>
            </a:extLst>
          </p:cNvPr>
          <p:cNvGrpSpPr/>
          <p:nvPr/>
        </p:nvGrpSpPr>
        <p:grpSpPr>
          <a:xfrm>
            <a:off x="1807019" y="1090763"/>
            <a:ext cx="6573486" cy="874319"/>
            <a:chOff x="-3407228" y="2225490"/>
            <a:chExt cx="6573486" cy="87431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6DA7670-5819-1E02-05A7-DB65CC0F93D8}"/>
                </a:ext>
              </a:extLst>
            </p:cNvPr>
            <p:cNvSpPr/>
            <p:nvPr/>
          </p:nvSpPr>
          <p:spPr>
            <a:xfrm>
              <a:off x="-3407228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B8E98F-DC89-32E0-3433-6CB252C86363}"/>
                </a:ext>
              </a:extLst>
            </p:cNvPr>
            <p:cNvSpPr/>
            <p:nvPr/>
          </p:nvSpPr>
          <p:spPr>
            <a:xfrm>
              <a:off x="-2464047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5DA2F70-9769-CEB9-38BA-AB47C4109C40}"/>
                </a:ext>
              </a:extLst>
            </p:cNvPr>
            <p:cNvSpPr/>
            <p:nvPr/>
          </p:nvSpPr>
          <p:spPr>
            <a:xfrm>
              <a:off x="-1520866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E3B0E83-52D7-2D9A-EFA3-E3E3D40E4F0E}"/>
                </a:ext>
              </a:extLst>
            </p:cNvPr>
            <p:cNvSpPr/>
            <p:nvPr/>
          </p:nvSpPr>
          <p:spPr>
            <a:xfrm>
              <a:off x="-577685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E5A28D9-D745-ECA1-C7E6-B83FC6893197}"/>
                </a:ext>
              </a:extLst>
            </p:cNvPr>
            <p:cNvSpPr/>
            <p:nvPr/>
          </p:nvSpPr>
          <p:spPr>
            <a:xfrm>
              <a:off x="365496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4F97566-5BB2-B2F7-191C-4D6C03103E12}"/>
                </a:ext>
              </a:extLst>
            </p:cNvPr>
            <p:cNvSpPr/>
            <p:nvPr/>
          </p:nvSpPr>
          <p:spPr>
            <a:xfrm>
              <a:off x="1308677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47D2043-7254-41A2-536C-E1FC8606B2E6}"/>
                </a:ext>
              </a:extLst>
            </p:cNvPr>
            <p:cNvSpPr/>
            <p:nvPr/>
          </p:nvSpPr>
          <p:spPr>
            <a:xfrm>
              <a:off x="2251858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F62F338-4D48-1C8F-5361-A45798861396}"/>
              </a:ext>
            </a:extLst>
          </p:cNvPr>
          <p:cNvSpPr/>
          <p:nvPr/>
        </p:nvSpPr>
        <p:spPr>
          <a:xfrm>
            <a:off x="241662" y="396685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+ 3 = 7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E9E3EA8-2E3E-0CA8-ECA4-0339E109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53CDF2-CD36-5BC7-1EC1-FA1B3C724F79}"/>
              </a:ext>
            </a:extLst>
          </p:cNvPr>
          <p:cNvSpPr/>
          <p:nvPr/>
        </p:nvSpPr>
        <p:spPr>
          <a:xfrm>
            <a:off x="457534" y="5282775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7 - 4 = 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E8B91-8350-A23A-C184-C419C5D54290}"/>
              </a:ext>
            </a:extLst>
          </p:cNvPr>
          <p:cNvSpPr/>
          <p:nvPr/>
        </p:nvSpPr>
        <p:spPr>
          <a:xfrm>
            <a:off x="5693226" y="521175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7276795-5DAB-A98B-838B-49BB00AB0FC0}"/>
              </a:ext>
            </a:extLst>
          </p:cNvPr>
          <p:cNvSpPr/>
          <p:nvPr/>
        </p:nvSpPr>
        <p:spPr>
          <a:xfrm>
            <a:off x="5579743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B61A30-40FA-9DD9-2A1F-45FFF42452AD}"/>
              </a:ext>
            </a:extLst>
          </p:cNvPr>
          <p:cNvSpPr/>
          <p:nvPr/>
        </p:nvSpPr>
        <p:spPr>
          <a:xfrm>
            <a:off x="6522924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D37132-14EF-B124-2A25-CDFBA11E73AF}"/>
              </a:ext>
            </a:extLst>
          </p:cNvPr>
          <p:cNvSpPr/>
          <p:nvPr/>
        </p:nvSpPr>
        <p:spPr>
          <a:xfrm>
            <a:off x="7466105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948C1CB-4C78-3890-5161-A37AB9FF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27EF33E-CE29-A455-640C-7A7919A4A958}"/>
              </a:ext>
            </a:extLst>
          </p:cNvPr>
          <p:cNvCxnSpPr>
            <a:cxnSpLocks/>
          </p:cNvCxnSpPr>
          <p:nvPr/>
        </p:nvCxnSpPr>
        <p:spPr>
          <a:xfrm>
            <a:off x="5579743" y="849087"/>
            <a:ext cx="28007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D6F4D16-665C-5B81-920A-45C71DAC5939}"/>
              </a:ext>
            </a:extLst>
          </p:cNvPr>
          <p:cNvCxnSpPr>
            <a:cxnSpLocks/>
          </p:cNvCxnSpPr>
          <p:nvPr/>
        </p:nvCxnSpPr>
        <p:spPr>
          <a:xfrm flipH="1">
            <a:off x="1883229" y="849087"/>
            <a:ext cx="27245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BCB946-5D6F-B9CE-99B9-75D90E7F78C4}"/>
              </a:ext>
            </a:extLst>
          </p:cNvPr>
          <p:cNvCxnSpPr>
            <a:cxnSpLocks/>
          </p:cNvCxnSpPr>
          <p:nvPr/>
        </p:nvCxnSpPr>
        <p:spPr>
          <a:xfrm flipH="1">
            <a:off x="5587781" y="3200402"/>
            <a:ext cx="9351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7BD269-78AA-27AA-01DC-6B38B11F2CE9}"/>
              </a:ext>
            </a:extLst>
          </p:cNvPr>
          <p:cNvCxnSpPr>
            <a:cxnSpLocks/>
          </p:cNvCxnSpPr>
          <p:nvPr/>
        </p:nvCxnSpPr>
        <p:spPr>
          <a:xfrm>
            <a:off x="7466105" y="3200402"/>
            <a:ext cx="90114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6C9EAB6-8B86-BAD6-66F1-4963052BC5E4}"/>
              </a:ext>
            </a:extLst>
          </p:cNvPr>
          <p:cNvSpPr/>
          <p:nvPr/>
        </p:nvSpPr>
        <p:spPr>
          <a:xfrm>
            <a:off x="4650953" y="385727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C1E1F5-4381-4691-F740-865B7DF5301E}"/>
              </a:ext>
            </a:extLst>
          </p:cNvPr>
          <p:cNvGrpSpPr/>
          <p:nvPr/>
        </p:nvGrpSpPr>
        <p:grpSpPr>
          <a:xfrm>
            <a:off x="1709058" y="1978802"/>
            <a:ext cx="3841904" cy="1678797"/>
            <a:chOff x="1709058" y="1978802"/>
            <a:chExt cx="3841904" cy="167879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11F61B3-AD3A-FC2D-E61B-F515C0A3F900}"/>
                </a:ext>
              </a:extLst>
            </p:cNvPr>
            <p:cNvSpPr/>
            <p:nvPr/>
          </p:nvSpPr>
          <p:spPr>
            <a:xfrm>
              <a:off x="1807019" y="1978802"/>
              <a:ext cx="914400" cy="87431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657E8F3-0BD7-514E-9E37-3B5EC179387C}"/>
                </a:ext>
              </a:extLst>
            </p:cNvPr>
            <p:cNvSpPr/>
            <p:nvPr/>
          </p:nvSpPr>
          <p:spPr>
            <a:xfrm>
              <a:off x="2750200" y="1978802"/>
              <a:ext cx="914400" cy="87431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FF5DADB-3AA1-469F-C6B8-F0FB4E52825D}"/>
                </a:ext>
              </a:extLst>
            </p:cNvPr>
            <p:cNvSpPr/>
            <p:nvPr/>
          </p:nvSpPr>
          <p:spPr>
            <a:xfrm>
              <a:off x="3693381" y="1978802"/>
              <a:ext cx="914400" cy="87431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E7703B2-1C25-FDC6-3CF5-9728A40A40A0}"/>
                </a:ext>
              </a:extLst>
            </p:cNvPr>
            <p:cNvSpPr/>
            <p:nvPr/>
          </p:nvSpPr>
          <p:spPr>
            <a:xfrm>
              <a:off x="4636562" y="1978802"/>
              <a:ext cx="914400" cy="87431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2A6C09E-AF10-3408-561A-2CE921ECD7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9058" y="3200401"/>
              <a:ext cx="141514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1A152A4-6ECB-7B8D-29F1-03CEAABE89E9}"/>
                </a:ext>
              </a:extLst>
            </p:cNvPr>
            <p:cNvCxnSpPr>
              <a:cxnSpLocks/>
            </p:cNvCxnSpPr>
            <p:nvPr/>
          </p:nvCxnSpPr>
          <p:spPr>
            <a:xfrm>
              <a:off x="4135820" y="3200401"/>
              <a:ext cx="141514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FC3D6D-0DAD-A115-270B-E6510BDE002C}"/>
                </a:ext>
              </a:extLst>
            </p:cNvPr>
            <p:cNvSpPr/>
            <p:nvPr/>
          </p:nvSpPr>
          <p:spPr>
            <a:xfrm>
              <a:off x="3172058" y="2849686"/>
              <a:ext cx="914400" cy="807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8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DD4C270-6F69-5203-F041-225AF36A22BA}"/>
              </a:ext>
            </a:extLst>
          </p:cNvPr>
          <p:cNvSpPr/>
          <p:nvPr/>
        </p:nvSpPr>
        <p:spPr>
          <a:xfrm>
            <a:off x="6537314" y="2835597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5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51632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9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= ?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04756" y="5911020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is quicker – why?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6750E-D21A-6044-0E4E-1F7786A34009}"/>
              </a:ext>
            </a:extLst>
          </p:cNvPr>
          <p:cNvGrpSpPr/>
          <p:nvPr/>
        </p:nvGrpSpPr>
        <p:grpSpPr>
          <a:xfrm>
            <a:off x="4360893" y="4048147"/>
            <a:ext cx="2150054" cy="1435153"/>
            <a:chOff x="3409607" y="1656036"/>
            <a:chExt cx="2150054" cy="143515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54E5FE-159A-DF28-8165-57D5A1156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713" y="2620426"/>
              <a:ext cx="1580917" cy="98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40EC98-9C8D-6EE1-BAD3-5E42949C5666}"/>
                </a:ext>
              </a:extLst>
            </p:cNvPr>
            <p:cNvSpPr txBox="1"/>
            <p:nvPr/>
          </p:nvSpPr>
          <p:spPr>
            <a:xfrm>
              <a:off x="3409607" y="2629524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3E5648-157D-42F5-1FE5-327E43B37B0E}"/>
                </a:ext>
              </a:extLst>
            </p:cNvPr>
            <p:cNvSpPr txBox="1"/>
            <p:nvPr/>
          </p:nvSpPr>
          <p:spPr>
            <a:xfrm>
              <a:off x="4926200" y="2629349"/>
              <a:ext cx="63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FB9839-9988-5601-08FB-ACC032C3704C}"/>
                </a:ext>
              </a:extLst>
            </p:cNvPr>
            <p:cNvSpPr txBox="1"/>
            <p:nvPr/>
          </p:nvSpPr>
          <p:spPr>
            <a:xfrm>
              <a:off x="4065576" y="1656036"/>
              <a:ext cx="527214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+3</a:t>
              </a: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868537FA-4BE5-EF4B-95D5-B89F0544A994}"/>
                </a:ext>
              </a:extLst>
            </p:cNvPr>
            <p:cNvSpPr/>
            <p:nvPr/>
          </p:nvSpPr>
          <p:spPr>
            <a:xfrm flipH="1">
              <a:off x="3559720" y="2154262"/>
              <a:ext cx="1654199" cy="854925"/>
            </a:xfrm>
            <a:prstGeom prst="arc">
              <a:avLst>
                <a:gd name="adj1" fmla="val 10988479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2B50FD-4A5D-1A70-38F5-830B52865E9B}"/>
              </a:ext>
            </a:extLst>
          </p:cNvPr>
          <p:cNvGrpSpPr/>
          <p:nvPr/>
        </p:nvGrpSpPr>
        <p:grpSpPr>
          <a:xfrm>
            <a:off x="3211681" y="1824535"/>
            <a:ext cx="4527733" cy="1333626"/>
            <a:chOff x="4011297" y="3591666"/>
            <a:chExt cx="4527733" cy="133362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4221262" y="4459884"/>
              <a:ext cx="4187284" cy="37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4011297" y="4463627"/>
              <a:ext cx="419929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>
              <a:off x="4179053" y="4025103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51281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>
              <a:off x="4848982" y="401479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313035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>
              <a:off x="5527139" y="401479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996560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49D9A-5598-8836-D85B-0591F42C3F4C}"/>
                </a:ext>
              </a:extLst>
            </p:cNvPr>
            <p:cNvSpPr txBox="1"/>
            <p:nvPr/>
          </p:nvSpPr>
          <p:spPr>
            <a:xfrm>
              <a:off x="4231972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8F01B19-FDC4-0A5F-1517-2B628C1F0E79}"/>
                </a:ext>
              </a:extLst>
            </p:cNvPr>
            <p:cNvSpPr txBox="1"/>
            <p:nvPr/>
          </p:nvSpPr>
          <p:spPr>
            <a:xfrm>
              <a:off x="4913023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968B1C-4F68-1F26-73FF-69E37FE96AF3}"/>
                </a:ext>
              </a:extLst>
            </p:cNvPr>
            <p:cNvSpPr txBox="1"/>
            <p:nvPr/>
          </p:nvSpPr>
          <p:spPr>
            <a:xfrm>
              <a:off x="5594075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4D3274-FC06-4C64-2952-316795872EB1}"/>
                </a:ext>
              </a:extLst>
            </p:cNvPr>
            <p:cNvSpPr txBox="1"/>
            <p:nvPr/>
          </p:nvSpPr>
          <p:spPr>
            <a:xfrm>
              <a:off x="6665420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00210-8764-4253-B3C7-BDEDAEF6CA54}"/>
                </a:ext>
              </a:extLst>
            </p:cNvPr>
            <p:cNvSpPr txBox="1"/>
            <p:nvPr/>
          </p:nvSpPr>
          <p:spPr>
            <a:xfrm>
              <a:off x="7356053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179EF38-97F3-35AF-4583-FBA1CC5B79AD}"/>
                </a:ext>
              </a:extLst>
            </p:cNvPr>
            <p:cNvSpPr/>
            <p:nvPr/>
          </p:nvSpPr>
          <p:spPr>
            <a:xfrm>
              <a:off x="6188226" y="401697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1562463-0938-AFAC-F62A-535B532E6940}"/>
                </a:ext>
              </a:extLst>
            </p:cNvPr>
            <p:cNvSpPr/>
            <p:nvPr/>
          </p:nvSpPr>
          <p:spPr>
            <a:xfrm>
              <a:off x="6843429" y="4014796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65C15A-8014-09AD-5DF7-01D372911B40}"/>
                </a:ext>
              </a:extLst>
            </p:cNvPr>
            <p:cNvSpPr txBox="1"/>
            <p:nvPr/>
          </p:nvSpPr>
          <p:spPr>
            <a:xfrm>
              <a:off x="6249278" y="361688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4AA697-8F26-95C5-B831-FD0F41B2A542}"/>
                </a:ext>
              </a:extLst>
            </p:cNvPr>
            <p:cNvSpPr txBox="1"/>
            <p:nvPr/>
          </p:nvSpPr>
          <p:spPr>
            <a:xfrm>
              <a:off x="6900616" y="3613301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D586F10-82F6-0FFD-B348-7C589AF12F6F}"/>
                </a:ext>
              </a:extLst>
            </p:cNvPr>
            <p:cNvSpPr/>
            <p:nvPr/>
          </p:nvSpPr>
          <p:spPr>
            <a:xfrm>
              <a:off x="7507308" y="3996335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5DE10-FF21-F9D4-32DE-739F7571B720}"/>
                </a:ext>
              </a:extLst>
            </p:cNvPr>
            <p:cNvSpPr txBox="1"/>
            <p:nvPr/>
          </p:nvSpPr>
          <p:spPr>
            <a:xfrm>
              <a:off x="7550566" y="359166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5D0112-8167-028D-952B-F479EC1695E8}"/>
                </a:ext>
              </a:extLst>
            </p:cNvPr>
            <p:cNvSpPr txBox="1"/>
            <p:nvPr/>
          </p:nvSpPr>
          <p:spPr>
            <a:xfrm>
              <a:off x="8003139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</p:grp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576160" y="1444917"/>
            <a:ext cx="6012778" cy="1950379"/>
          </a:xfrm>
          <a:prstGeom prst="wedgeRoundRectCallout">
            <a:avLst>
              <a:gd name="adj1" fmla="val -66809"/>
              <a:gd name="adj2" fmla="val 2760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can count back in ones, 6 times.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576160" y="3705780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do the inverse.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solve: 6 + ? = 9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D1885FE-CF02-5096-FD6C-A5181AE52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8" y="1769432"/>
            <a:ext cx="1702026" cy="1702026"/>
          </a:xfrm>
          <a:prstGeom prst="rect">
            <a:avLst/>
          </a:prstGeom>
        </p:spPr>
      </p:pic>
      <p:pic>
        <p:nvPicPr>
          <p:cNvPr id="3" name="Picture 2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85D4832-7AD7-B0FD-5305-D6A470EF3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61" y="4212845"/>
            <a:ext cx="1600153" cy="1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103B3-9C66-348F-6A0E-CDE1EAE2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1824AD5-B690-0594-E375-3E9F5B47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EF661A-FF81-0D61-ED3D-794FE7F2EEE5}"/>
              </a:ext>
            </a:extLst>
          </p:cNvPr>
          <p:cNvSpPr/>
          <p:nvPr/>
        </p:nvSpPr>
        <p:spPr>
          <a:xfrm>
            <a:off x="336740" y="276751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Solve these questions </a:t>
            </a:r>
          </a:p>
          <a:p>
            <a:pPr algn="ctr"/>
            <a:r>
              <a:rPr lang="en-GB" sz="3600" b="1" dirty="0"/>
              <a:t>by doing the inverse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0CA31-609C-9F83-6320-1F9703B39F43}"/>
              </a:ext>
            </a:extLst>
          </p:cNvPr>
          <p:cNvSpPr/>
          <p:nvPr/>
        </p:nvSpPr>
        <p:spPr>
          <a:xfrm>
            <a:off x="4023502" y="464330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C4688-DC66-6370-8E2D-4BAAC1CD3D54}"/>
              </a:ext>
            </a:extLst>
          </p:cNvPr>
          <p:cNvSpPr txBox="1"/>
          <p:nvPr/>
        </p:nvSpPr>
        <p:spPr>
          <a:xfrm>
            <a:off x="-736013" y="220661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8 - 6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E93303-5247-1032-DBBE-6FF1DA1E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D3D393-4F47-A699-C237-9992CD90856B}"/>
              </a:ext>
            </a:extLst>
          </p:cNvPr>
          <p:cNvSpPr txBox="1"/>
          <p:nvPr/>
        </p:nvSpPr>
        <p:spPr>
          <a:xfrm>
            <a:off x="-736013" y="3176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6 - 4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A3092C-69E9-BD67-41EB-2B3025DCDA90}"/>
              </a:ext>
            </a:extLst>
          </p:cNvPr>
          <p:cNvSpPr txBox="1"/>
          <p:nvPr/>
        </p:nvSpPr>
        <p:spPr>
          <a:xfrm>
            <a:off x="-736013" y="412328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9 - 6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3B88B9-3043-574B-18F9-20CC5ADDC54F}"/>
              </a:ext>
            </a:extLst>
          </p:cNvPr>
          <p:cNvSpPr txBox="1"/>
          <p:nvPr/>
        </p:nvSpPr>
        <p:spPr>
          <a:xfrm>
            <a:off x="-736013" y="509118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10 - 7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E3E26-BE2A-4F4C-396D-AF7EB2C02BC9}"/>
              </a:ext>
            </a:extLst>
          </p:cNvPr>
          <p:cNvSpPr/>
          <p:nvPr/>
        </p:nvSpPr>
        <p:spPr>
          <a:xfrm>
            <a:off x="3789633" y="509277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7752-6C45-8E23-47E3-49756FAC469A}"/>
              </a:ext>
            </a:extLst>
          </p:cNvPr>
          <p:cNvSpPr/>
          <p:nvPr/>
        </p:nvSpPr>
        <p:spPr>
          <a:xfrm>
            <a:off x="3789632" y="219786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8FB48-4BA3-480D-48FD-3914CFBA0506}"/>
              </a:ext>
            </a:extLst>
          </p:cNvPr>
          <p:cNvSpPr/>
          <p:nvPr/>
        </p:nvSpPr>
        <p:spPr>
          <a:xfrm>
            <a:off x="3789633" y="31122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77861-FCB7-1E9E-5A12-084ABA04C57B}"/>
              </a:ext>
            </a:extLst>
          </p:cNvPr>
          <p:cNvSpPr/>
          <p:nvPr/>
        </p:nvSpPr>
        <p:spPr>
          <a:xfrm>
            <a:off x="3789633" y="40821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AEE8B52-A9E5-DB75-8B03-A8A5351C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22BDF-E274-6947-5F5C-D8C177C242C2}"/>
              </a:ext>
            </a:extLst>
          </p:cNvPr>
          <p:cNvSpPr/>
          <p:nvPr/>
        </p:nvSpPr>
        <p:spPr>
          <a:xfrm>
            <a:off x="5571641" y="2271135"/>
            <a:ext cx="2759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/>
              <a:t>Remember: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18467-4B44-4694-BDC9-662325FB25B5}"/>
              </a:ext>
            </a:extLst>
          </p:cNvPr>
          <p:cNvSpPr/>
          <p:nvPr/>
        </p:nvSpPr>
        <p:spPr>
          <a:xfrm>
            <a:off x="5571641" y="3000668"/>
            <a:ext cx="40603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First do the </a:t>
            </a:r>
            <a:r>
              <a:rPr lang="en-US" sz="3200" b="1" dirty="0"/>
              <a:t>inverse</a:t>
            </a:r>
            <a:r>
              <a:rPr lang="en-US" sz="3200" dirty="0"/>
              <a:t>, then </a:t>
            </a:r>
            <a:r>
              <a:rPr lang="en-US" sz="3200" b="1" dirty="0"/>
              <a:t>add on</a:t>
            </a:r>
            <a:r>
              <a:rPr lang="en-US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4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  <a:r>
              <a:rPr lang="en-GB" sz="4400" dirty="0"/>
              <a:t> 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17534" y="2415583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Do we always need to use the inverse for subtraction?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249129" y="4779493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Sometimes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674</TotalTime>
  <Words>174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48</cp:revision>
  <dcterms:created xsi:type="dcterms:W3CDTF">2013-01-27T09:14:16Z</dcterms:created>
  <dcterms:modified xsi:type="dcterms:W3CDTF">2026-01-08T10:48:59Z</dcterms:modified>
  <cp:category/>
</cp:coreProperties>
</file>