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2" r:id="rId3"/>
    <p:sldId id="277" r:id="rId4"/>
    <p:sldId id="278" r:id="rId5"/>
    <p:sldId id="279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756381" y="-11231"/>
            <a:ext cx="8540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52975EE-8719-1353-1392-F5B84B6AE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5671" y="2574092"/>
            <a:ext cx="3600261" cy="328186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84171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8AB4C-38CF-FA17-3601-7924493C453C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X2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9F4F0-3C3A-A509-0FC2-D297A377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9823912-C09E-EA85-882D-5F21F843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536FC3-D699-BF17-7B3D-4C9B34D5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39" y="5936226"/>
            <a:ext cx="570270" cy="787472"/>
          </a:xfrm>
          <a:prstGeom prst="rect">
            <a:avLst/>
          </a:prstGeom>
        </p:spPr>
      </p:pic>
      <p:pic>
        <p:nvPicPr>
          <p:cNvPr id="47" name="Picture 4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65AD462-241F-EF11-D5DA-72F2156AF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6" y="147474"/>
            <a:ext cx="1312634" cy="123396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F526A9D-55DA-0190-7873-CABFB68C3873}"/>
              </a:ext>
            </a:extLst>
          </p:cNvPr>
          <p:cNvSpPr/>
          <p:nvPr/>
        </p:nvSpPr>
        <p:spPr>
          <a:xfrm>
            <a:off x="989562" y="4248560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2516E14A-6811-7A3D-286D-139DE68A4B28}"/>
              </a:ext>
            </a:extLst>
          </p:cNvPr>
          <p:cNvGraphicFramePr>
            <a:graphicFrameLocks noGrp="1"/>
          </p:cNvGraphicFramePr>
          <p:nvPr/>
        </p:nvGraphicFramePr>
        <p:xfrm>
          <a:off x="1137659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E58E85F2-6E4B-EA41-441B-70D510931E7E}"/>
              </a:ext>
            </a:extLst>
          </p:cNvPr>
          <p:cNvSpPr txBox="1"/>
          <p:nvPr/>
        </p:nvSpPr>
        <p:spPr>
          <a:xfrm>
            <a:off x="118681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8809D6-9470-0DE6-2F88-9C829D82FBC7}"/>
              </a:ext>
            </a:extLst>
          </p:cNvPr>
          <p:cNvSpPr txBox="1"/>
          <p:nvPr/>
        </p:nvSpPr>
        <p:spPr>
          <a:xfrm>
            <a:off x="415544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9193D9-AC87-4F65-4695-AC80F3156FBA}"/>
              </a:ext>
            </a:extLst>
          </p:cNvPr>
          <p:cNvSpPr txBox="1"/>
          <p:nvPr/>
        </p:nvSpPr>
        <p:spPr>
          <a:xfrm>
            <a:off x="192897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22641A-ECA2-4A83-F850-51DD7A0BE57A}"/>
              </a:ext>
            </a:extLst>
          </p:cNvPr>
          <p:cNvSpPr txBox="1"/>
          <p:nvPr/>
        </p:nvSpPr>
        <p:spPr>
          <a:xfrm>
            <a:off x="341328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FB3009-5CD6-D525-22B5-204413A35586}"/>
              </a:ext>
            </a:extLst>
          </p:cNvPr>
          <p:cNvSpPr txBox="1"/>
          <p:nvPr/>
        </p:nvSpPr>
        <p:spPr>
          <a:xfrm>
            <a:off x="267113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2B74B8-5CEF-828C-4975-DECB3F6AD11B}"/>
              </a:ext>
            </a:extLst>
          </p:cNvPr>
          <p:cNvSpPr txBox="1"/>
          <p:nvPr/>
        </p:nvSpPr>
        <p:spPr>
          <a:xfrm>
            <a:off x="489760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5DC7CB-8E0D-C9E5-A583-409F08DEB296}"/>
              </a:ext>
            </a:extLst>
          </p:cNvPr>
          <p:cNvSpPr txBox="1"/>
          <p:nvPr/>
        </p:nvSpPr>
        <p:spPr>
          <a:xfrm>
            <a:off x="563976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ACE1EB-8A1E-8C4C-DC5A-4EF7A111F9C9}"/>
              </a:ext>
            </a:extLst>
          </p:cNvPr>
          <p:cNvSpPr txBox="1"/>
          <p:nvPr/>
        </p:nvSpPr>
        <p:spPr>
          <a:xfrm>
            <a:off x="638192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2A55EC5-D25A-FE82-4C13-87DFD4D1315B}"/>
              </a:ext>
            </a:extLst>
          </p:cNvPr>
          <p:cNvSpPr txBox="1"/>
          <p:nvPr/>
        </p:nvSpPr>
        <p:spPr>
          <a:xfrm>
            <a:off x="712408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E9651F-DDE2-4FB0-7780-233BE2E037CC}"/>
              </a:ext>
            </a:extLst>
          </p:cNvPr>
          <p:cNvSpPr txBox="1"/>
          <p:nvPr/>
        </p:nvSpPr>
        <p:spPr>
          <a:xfrm>
            <a:off x="7836440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5ADB494-123E-C59C-360B-5BF3BE99EA65}"/>
              </a:ext>
            </a:extLst>
          </p:cNvPr>
          <p:cNvGrpSpPr/>
          <p:nvPr/>
        </p:nvGrpSpPr>
        <p:grpSpPr>
          <a:xfrm flipH="1">
            <a:off x="1454487" y="1796813"/>
            <a:ext cx="829559" cy="1029273"/>
            <a:chOff x="2870600" y="17176"/>
            <a:chExt cx="829559" cy="1029273"/>
          </a:xfrm>
        </p:grpSpPr>
        <p:sp>
          <p:nvSpPr>
            <p:cNvPr id="61" name="Arrow: Curved Down 60">
              <a:extLst>
                <a:ext uri="{FF2B5EF4-FFF2-40B4-BE49-F238E27FC236}">
                  <a16:creationId xmlns:a16="http://schemas.microsoft.com/office/drawing/2014/main" id="{44504D02-CF2C-360D-B245-BB6DBE134B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E8A5464-07FF-F05A-7B72-5E630A5CFB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3635B0E-81B0-0861-2E4C-B7BCEFBBE0F4}"/>
              </a:ext>
            </a:extLst>
          </p:cNvPr>
          <p:cNvGrpSpPr/>
          <p:nvPr/>
        </p:nvGrpSpPr>
        <p:grpSpPr>
          <a:xfrm flipH="1">
            <a:off x="2212651" y="1796813"/>
            <a:ext cx="829559" cy="1029273"/>
            <a:chOff x="2870600" y="17176"/>
            <a:chExt cx="829559" cy="1029273"/>
          </a:xfrm>
        </p:grpSpPr>
        <p:sp>
          <p:nvSpPr>
            <p:cNvPr id="65" name="Arrow: Curved Down 64">
              <a:extLst>
                <a:ext uri="{FF2B5EF4-FFF2-40B4-BE49-F238E27FC236}">
                  <a16:creationId xmlns:a16="http://schemas.microsoft.com/office/drawing/2014/main" id="{4461D1EC-3180-F2CE-6215-EB40914A1DB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D83A7DB-0CCD-E6C3-DBEB-4F12BAF9CD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8FD9F5-AC87-9208-89F1-8D52B383D6E3}"/>
              </a:ext>
            </a:extLst>
          </p:cNvPr>
          <p:cNvGrpSpPr/>
          <p:nvPr/>
        </p:nvGrpSpPr>
        <p:grpSpPr>
          <a:xfrm flipH="1">
            <a:off x="2970815" y="1796813"/>
            <a:ext cx="829559" cy="1029273"/>
            <a:chOff x="2870600" y="17176"/>
            <a:chExt cx="829559" cy="1029273"/>
          </a:xfrm>
        </p:grpSpPr>
        <p:sp>
          <p:nvSpPr>
            <p:cNvPr id="68" name="Arrow: Curved Down 67">
              <a:extLst>
                <a:ext uri="{FF2B5EF4-FFF2-40B4-BE49-F238E27FC236}">
                  <a16:creationId xmlns:a16="http://schemas.microsoft.com/office/drawing/2014/main" id="{4BB67815-76F8-B7A8-2E7E-CDA3FA731B0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2877E06-2ED8-8EBA-CFAA-8C895096B1E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94AB00E-A8A2-4989-B1A4-FDE5E5CF1D13}"/>
              </a:ext>
            </a:extLst>
          </p:cNvPr>
          <p:cNvGrpSpPr/>
          <p:nvPr/>
        </p:nvGrpSpPr>
        <p:grpSpPr>
          <a:xfrm flipH="1">
            <a:off x="5245307" y="1796813"/>
            <a:ext cx="829559" cy="1029273"/>
            <a:chOff x="2870600" y="17176"/>
            <a:chExt cx="829559" cy="1029273"/>
          </a:xfrm>
        </p:grpSpPr>
        <p:sp>
          <p:nvSpPr>
            <p:cNvPr id="71" name="Arrow: Curved Down 70">
              <a:extLst>
                <a:ext uri="{FF2B5EF4-FFF2-40B4-BE49-F238E27FC236}">
                  <a16:creationId xmlns:a16="http://schemas.microsoft.com/office/drawing/2014/main" id="{534C1ACC-42AD-4BB0-27B6-7DBA495A337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7582445-6295-28D3-70A2-F861E9C0DC6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4ABAA1-556D-BFC5-5EE5-E1DEFF819952}"/>
              </a:ext>
            </a:extLst>
          </p:cNvPr>
          <p:cNvGrpSpPr/>
          <p:nvPr/>
        </p:nvGrpSpPr>
        <p:grpSpPr>
          <a:xfrm flipH="1">
            <a:off x="3728979" y="1796813"/>
            <a:ext cx="829559" cy="1029273"/>
            <a:chOff x="2870600" y="17176"/>
            <a:chExt cx="829559" cy="1029273"/>
          </a:xfrm>
        </p:grpSpPr>
        <p:sp>
          <p:nvSpPr>
            <p:cNvPr id="74" name="Arrow: Curved Down 73">
              <a:extLst>
                <a:ext uri="{FF2B5EF4-FFF2-40B4-BE49-F238E27FC236}">
                  <a16:creationId xmlns:a16="http://schemas.microsoft.com/office/drawing/2014/main" id="{AE0E741D-E115-FCE3-0466-F9CB3EF051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39511D0-0F72-1EFE-CE60-DC5010BCE28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1594523-22B6-FDC4-C2AF-B0284C7937A6}"/>
              </a:ext>
            </a:extLst>
          </p:cNvPr>
          <p:cNvGrpSpPr/>
          <p:nvPr/>
        </p:nvGrpSpPr>
        <p:grpSpPr>
          <a:xfrm flipH="1">
            <a:off x="4487143" y="1796813"/>
            <a:ext cx="829559" cy="1029273"/>
            <a:chOff x="2870600" y="17176"/>
            <a:chExt cx="829559" cy="1029273"/>
          </a:xfrm>
        </p:grpSpPr>
        <p:sp>
          <p:nvSpPr>
            <p:cNvPr id="77" name="Arrow: Curved Down 76">
              <a:extLst>
                <a:ext uri="{FF2B5EF4-FFF2-40B4-BE49-F238E27FC236}">
                  <a16:creationId xmlns:a16="http://schemas.microsoft.com/office/drawing/2014/main" id="{E54622FA-EB52-51F6-678D-CE695F8DAA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537789C-AA0E-6D84-71B9-091C0C89A82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ADCCDC-7600-2D36-7293-05FF887D133C}"/>
              </a:ext>
            </a:extLst>
          </p:cNvPr>
          <p:cNvGrpSpPr/>
          <p:nvPr/>
        </p:nvGrpSpPr>
        <p:grpSpPr>
          <a:xfrm flipH="1">
            <a:off x="6003471" y="1796813"/>
            <a:ext cx="829559" cy="1029273"/>
            <a:chOff x="2870600" y="17176"/>
            <a:chExt cx="829559" cy="1029273"/>
          </a:xfrm>
        </p:grpSpPr>
        <p:sp>
          <p:nvSpPr>
            <p:cNvPr id="80" name="Arrow: Curved Down 79">
              <a:extLst>
                <a:ext uri="{FF2B5EF4-FFF2-40B4-BE49-F238E27FC236}">
                  <a16:creationId xmlns:a16="http://schemas.microsoft.com/office/drawing/2014/main" id="{8741C1AC-0679-4741-4FB1-8CD1EE0D080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954FF21-725B-5163-9D60-31B9B9911C9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2484CE1-D5E6-9170-B04A-BD0189FC4CD2}"/>
              </a:ext>
            </a:extLst>
          </p:cNvPr>
          <p:cNvGrpSpPr/>
          <p:nvPr/>
        </p:nvGrpSpPr>
        <p:grpSpPr>
          <a:xfrm flipH="1">
            <a:off x="6761635" y="1796813"/>
            <a:ext cx="829559" cy="1029273"/>
            <a:chOff x="2870600" y="17176"/>
            <a:chExt cx="829559" cy="1029273"/>
          </a:xfrm>
        </p:grpSpPr>
        <p:sp>
          <p:nvSpPr>
            <p:cNvPr id="83" name="Arrow: Curved Down 82">
              <a:extLst>
                <a:ext uri="{FF2B5EF4-FFF2-40B4-BE49-F238E27FC236}">
                  <a16:creationId xmlns:a16="http://schemas.microsoft.com/office/drawing/2014/main" id="{3A7FA029-7751-22B2-3497-2196474487F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5C3EC2B-8C1F-D2AC-430C-EA1117EBCE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122D1E-36C4-77C5-C2C2-D48C7FBF7287}"/>
              </a:ext>
            </a:extLst>
          </p:cNvPr>
          <p:cNvGrpSpPr/>
          <p:nvPr/>
        </p:nvGrpSpPr>
        <p:grpSpPr>
          <a:xfrm flipH="1">
            <a:off x="7519797" y="1796813"/>
            <a:ext cx="829559" cy="1029273"/>
            <a:chOff x="2870600" y="17176"/>
            <a:chExt cx="829559" cy="1029273"/>
          </a:xfrm>
        </p:grpSpPr>
        <p:sp>
          <p:nvSpPr>
            <p:cNvPr id="86" name="Arrow: Curved Down 85">
              <a:extLst>
                <a:ext uri="{FF2B5EF4-FFF2-40B4-BE49-F238E27FC236}">
                  <a16:creationId xmlns:a16="http://schemas.microsoft.com/office/drawing/2014/main" id="{13673813-8D3F-5296-517B-31CAB087381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A5E10E-6CF2-AF23-AAF4-FBC0A47527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8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5DC4DF2-318D-E39B-28D4-9046FFBF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535" y="1569345"/>
            <a:ext cx="1362258" cy="12417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17523" y="29084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331828" y="1341417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16 ÷ 2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331828" y="1341417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“2 × what equals 16?”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306677" y="1341417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2 × 8 = 16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296926" y="1341417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16 ÷ 2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38483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230761" y="3814367"/>
              <a:ext cx="3706760" cy="923330"/>
              <a:chOff x="-656166" y="3864816"/>
              <a:chExt cx="370676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-656166" y="4060068"/>
                <a:ext cx="370676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894644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2899001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82440" y="3193720"/>
            <a:ext cx="7555081" cy="1552041"/>
            <a:chOff x="2968564" y="4638606"/>
            <a:chExt cx="7555081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4" y="4838240"/>
              <a:ext cx="7555081" cy="1352407"/>
              <a:chOff x="2921158" y="4805390"/>
              <a:chExt cx="7555081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2A6D4BA-F076-CBB2-B479-EE09C0F30F7F}"/>
                  </a:ext>
                </a:extLst>
              </p:cNvPr>
              <p:cNvSpPr/>
              <p:nvPr/>
            </p:nvSpPr>
            <p:spPr>
              <a:xfrm>
                <a:off x="4133691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6676263" y="5234467"/>
                <a:ext cx="3799976" cy="923330"/>
                <a:chOff x="-749382" y="3864816"/>
                <a:chExt cx="3799976" cy="923330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-749382" y="4060068"/>
                  <a:ext cx="379997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940589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8" y="5429719"/>
                <a:ext cx="375510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4437718" y="520433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11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959232" y="2186591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“11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11 × ___ = 22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22 ÷  11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6  ÷  2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  ÷  2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10  ÷  2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12  ÷  2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20  ÷  2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8  ÷  2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14  ÷  2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24  ÷  2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375461C-CD13-9BEA-6330-92D397EF5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61" y="2017133"/>
            <a:ext cx="2526182" cy="23027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5326"/>
                <a:gd name="adj2" fmla="val 1189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30 × 2 = 60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60 ÷ 2 = 30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731</TotalTime>
  <Words>225</Words>
  <Application>Microsoft Office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50</cp:revision>
  <dcterms:created xsi:type="dcterms:W3CDTF">2013-01-27T09:14:16Z</dcterms:created>
  <dcterms:modified xsi:type="dcterms:W3CDTF">2026-01-15T11:26:17Z</dcterms:modified>
  <cp:category/>
</cp:coreProperties>
</file>