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79" r:id="rId5"/>
    <p:sldId id="290" r:id="rId6"/>
    <p:sldId id="275" r:id="rId7"/>
    <p:sldId id="27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2011A823-6A03-AA87-FFFB-9A069568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2" y="2543175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025CC-592B-BF9F-D454-AE43B31EE48E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2698227" y="1675323"/>
            <a:ext cx="4337481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2710064" y="2095503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411700" y="148304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96716" y="30390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4796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36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71832" y="537495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5955708" y="2087566"/>
            <a:ext cx="1080000" cy="923330"/>
            <a:chOff x="3077855" y="2121157"/>
            <a:chExt cx="108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2700232" y="1458962"/>
            <a:ext cx="4325644" cy="1535791"/>
            <a:chOff x="-6307113" y="5372785"/>
            <a:chExt cx="432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432005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4558159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1080000" cy="923330"/>
              <a:chOff x="3077855" y="2121157"/>
              <a:chExt cx="108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2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175686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24855" y="13573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32 ÷ 4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24855" y="13573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“4 × what equals 32?”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99704" y="13573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4 × 8 = 32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89953" y="13573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32 ÷ 4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3241721" y="3292181"/>
            <a:ext cx="4312433" cy="1560191"/>
            <a:chOff x="1382441" y="3177506"/>
            <a:chExt cx="4312433" cy="156019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4312433" cy="1224097"/>
              <a:chOff x="1578958" y="3319420"/>
              <a:chExt cx="4312433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2536274" y="31775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3232001" y="3292181"/>
            <a:ext cx="4312433" cy="1552041"/>
            <a:chOff x="2968565" y="4638606"/>
            <a:chExt cx="4312433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4312433" cy="1352407"/>
              <a:chOff x="2921159" y="4805390"/>
              <a:chExt cx="4312433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4146166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04943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“4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4 × ___ = 48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48  ÷  4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20  ÷  4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24  ÷  4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40  ÷  4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16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28  ÷  4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44  ÷  4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70 × 4 = 280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280 ÷ 70 = 4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899</TotalTime>
  <Words>327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2026-01-26T08:14:28Z</dcterms:modified>
  <cp:category/>
</cp:coreProperties>
</file>