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30" r:id="rId3"/>
    <p:sldId id="278" r:id="rId4"/>
    <p:sldId id="322" r:id="rId5"/>
    <p:sldId id="32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53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03405" y="291185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0A88806-4779-6570-B182-2686801A5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6156" y="2571027"/>
            <a:ext cx="3352364" cy="3192727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03169" y="62379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544E33-A8E8-7030-D8BE-619304F0CBA5}"/>
              </a:ext>
            </a:extLst>
          </p:cNvPr>
          <p:cNvSpPr txBox="1"/>
          <p:nvPr/>
        </p:nvSpPr>
        <p:spPr>
          <a:xfrm>
            <a:off x="2678237" y="1214515"/>
            <a:ext cx="4593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Inverse strategy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1A0E06-9382-36FF-8E3B-1E3B5BFBF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DD4CC4-8662-781D-D531-3DDFF197352C}"/>
              </a:ext>
            </a:extLst>
          </p:cNvPr>
          <p:cNvSpPr/>
          <p:nvPr/>
        </p:nvSpPr>
        <p:spPr>
          <a:xfrm>
            <a:off x="371195" y="4253613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8 - __ =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F571F8-14A1-320C-8494-0ECB6101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7A6B5EDB-FD74-3314-1FB6-09343A9A7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83" y="230370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88C6AD0-A395-9701-1E8E-76ED9BA6F617}"/>
              </a:ext>
            </a:extLst>
          </p:cNvPr>
          <p:cNvGrpSpPr/>
          <p:nvPr/>
        </p:nvGrpSpPr>
        <p:grpSpPr>
          <a:xfrm>
            <a:off x="2181831" y="311135"/>
            <a:ext cx="5671457" cy="1872960"/>
            <a:chOff x="2181831" y="609291"/>
            <a:chExt cx="5671457" cy="18729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1832ED7-0F2E-ACC3-515A-73DEA56C7882}"/>
                </a:ext>
              </a:extLst>
            </p:cNvPr>
            <p:cNvSpPr/>
            <p:nvPr/>
          </p:nvSpPr>
          <p:spPr>
            <a:xfrm>
              <a:off x="2181831" y="631371"/>
              <a:ext cx="5671457" cy="9144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BF12544-6F20-FBB6-9C86-2553AE883062}"/>
                </a:ext>
              </a:extLst>
            </p:cNvPr>
            <p:cNvSpPr/>
            <p:nvPr/>
          </p:nvSpPr>
          <p:spPr>
            <a:xfrm>
              <a:off x="2181831" y="1556811"/>
              <a:ext cx="3407230" cy="9144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8398241-DF07-85E9-55E9-5A229BD55A91}"/>
                </a:ext>
              </a:extLst>
            </p:cNvPr>
            <p:cNvSpPr/>
            <p:nvPr/>
          </p:nvSpPr>
          <p:spPr>
            <a:xfrm>
              <a:off x="5589061" y="1567851"/>
              <a:ext cx="2264227" cy="914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2BFC81F-934B-F8D6-42BF-EDECAF790E16}"/>
                </a:ext>
              </a:extLst>
            </p:cNvPr>
            <p:cNvSpPr/>
            <p:nvPr/>
          </p:nvSpPr>
          <p:spPr>
            <a:xfrm>
              <a:off x="4691735" y="609291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81CE773-F508-6460-F317-0ABA5A5497A0}"/>
                </a:ext>
              </a:extLst>
            </p:cNvPr>
            <p:cNvSpPr/>
            <p:nvPr/>
          </p:nvSpPr>
          <p:spPr>
            <a:xfrm>
              <a:off x="3657592" y="1566753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487BAB-A64C-3A28-C4EF-F11CFF853162}"/>
                </a:ext>
              </a:extLst>
            </p:cNvPr>
            <p:cNvSpPr/>
            <p:nvPr/>
          </p:nvSpPr>
          <p:spPr>
            <a:xfrm>
              <a:off x="6410931" y="1566753"/>
              <a:ext cx="695194" cy="900246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54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121D641-D15F-D338-21AC-0402AAC3D599}"/>
              </a:ext>
            </a:extLst>
          </p:cNvPr>
          <p:cNvSpPr/>
          <p:nvPr/>
        </p:nvSpPr>
        <p:spPr>
          <a:xfrm>
            <a:off x="371195" y="5487664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8 - __ = 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176AE-52C3-FF1F-2565-95DDD81F5B97}"/>
              </a:ext>
            </a:extLst>
          </p:cNvPr>
          <p:cNvSpPr/>
          <p:nvPr/>
        </p:nvSpPr>
        <p:spPr>
          <a:xfrm>
            <a:off x="371195" y="3091796"/>
            <a:ext cx="8641080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 + 3 = __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A43172-EC62-25B8-4EBD-F0ED5305B2AE}"/>
              </a:ext>
            </a:extLst>
          </p:cNvPr>
          <p:cNvSpPr/>
          <p:nvPr/>
        </p:nvSpPr>
        <p:spPr>
          <a:xfrm>
            <a:off x="5589061" y="3035697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51D9D8-E5D1-C1A4-7C72-F91F8AB054E0}"/>
              </a:ext>
            </a:extLst>
          </p:cNvPr>
          <p:cNvSpPr/>
          <p:nvPr/>
        </p:nvSpPr>
        <p:spPr>
          <a:xfrm>
            <a:off x="4033688" y="5454010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29F208-6FFC-979C-3FB3-FBD9FEF549CE}"/>
              </a:ext>
            </a:extLst>
          </p:cNvPr>
          <p:cNvSpPr/>
          <p:nvPr/>
        </p:nvSpPr>
        <p:spPr>
          <a:xfrm>
            <a:off x="4020763" y="4190145"/>
            <a:ext cx="130969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431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59" y="262454"/>
            <a:ext cx="55554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10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–</a:t>
            </a:r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 = ?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04756" y="5911020"/>
            <a:ext cx="6655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is quicker – why?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6750E-D21A-6044-0E4E-1F7786A34009}"/>
              </a:ext>
            </a:extLst>
          </p:cNvPr>
          <p:cNvGrpSpPr/>
          <p:nvPr/>
        </p:nvGrpSpPr>
        <p:grpSpPr>
          <a:xfrm>
            <a:off x="4175057" y="4048147"/>
            <a:ext cx="2917271" cy="1435153"/>
            <a:chOff x="3409607" y="1656036"/>
            <a:chExt cx="2150054" cy="1435153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054E5FE-159A-DF28-8165-57D5A11560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5713" y="2620426"/>
              <a:ext cx="1580917" cy="98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40EC98-9C8D-6EE1-BAD3-5E42949C5666}"/>
                </a:ext>
              </a:extLst>
            </p:cNvPr>
            <p:cNvSpPr txBox="1"/>
            <p:nvPr/>
          </p:nvSpPr>
          <p:spPr>
            <a:xfrm>
              <a:off x="3409607" y="2629524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3E5648-157D-42F5-1FE5-327E43B37B0E}"/>
                </a:ext>
              </a:extLst>
            </p:cNvPr>
            <p:cNvSpPr txBox="1"/>
            <p:nvPr/>
          </p:nvSpPr>
          <p:spPr>
            <a:xfrm>
              <a:off x="4926200" y="2629349"/>
              <a:ext cx="63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  <a:endParaRPr lang="en-GB" sz="24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FB9839-9988-5601-08FB-ACC032C3704C}"/>
                </a:ext>
              </a:extLst>
            </p:cNvPr>
            <p:cNvSpPr txBox="1"/>
            <p:nvPr/>
          </p:nvSpPr>
          <p:spPr>
            <a:xfrm>
              <a:off x="4065576" y="1656036"/>
              <a:ext cx="527214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+4</a:t>
              </a:r>
            </a:p>
          </p:txBody>
        </p:sp>
        <p:sp>
          <p:nvSpPr>
            <p:cNvPr id="6" name="Arc 5">
              <a:extLst>
                <a:ext uri="{FF2B5EF4-FFF2-40B4-BE49-F238E27FC236}">
                  <a16:creationId xmlns:a16="http://schemas.microsoft.com/office/drawing/2014/main" id="{868537FA-4BE5-EF4B-95D5-B89F0544A994}"/>
                </a:ext>
              </a:extLst>
            </p:cNvPr>
            <p:cNvSpPr/>
            <p:nvPr/>
          </p:nvSpPr>
          <p:spPr>
            <a:xfrm flipH="1">
              <a:off x="3559720" y="2154262"/>
              <a:ext cx="1654199" cy="854925"/>
            </a:xfrm>
            <a:prstGeom prst="arc">
              <a:avLst>
                <a:gd name="adj1" fmla="val 10988479"/>
                <a:gd name="adj2" fmla="val 21479758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2B50FD-4A5D-1A70-38F5-830B52865E9B}"/>
              </a:ext>
            </a:extLst>
          </p:cNvPr>
          <p:cNvGrpSpPr/>
          <p:nvPr/>
        </p:nvGrpSpPr>
        <p:grpSpPr>
          <a:xfrm>
            <a:off x="3211681" y="1824535"/>
            <a:ext cx="4527733" cy="1333626"/>
            <a:chOff x="4011297" y="3591666"/>
            <a:chExt cx="4527733" cy="133362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V="1">
              <a:off x="4221262" y="4459884"/>
              <a:ext cx="4187284" cy="37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4011297" y="4463627"/>
              <a:ext cx="419929" cy="4616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>
              <a:off x="4179053" y="4025103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51281" y="4463627"/>
              <a:ext cx="41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>
              <a:off x="4848982" y="4014797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313035" y="4463627"/>
              <a:ext cx="419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>
              <a:off x="5527139" y="4014797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996560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  <a:endParaRPr lang="en-GB" sz="24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49D9A-5598-8836-D85B-0591F42C3F4C}"/>
                </a:ext>
              </a:extLst>
            </p:cNvPr>
            <p:cNvSpPr txBox="1"/>
            <p:nvPr/>
          </p:nvSpPr>
          <p:spPr>
            <a:xfrm>
              <a:off x="4231972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8F01B19-FDC4-0A5F-1517-2B628C1F0E79}"/>
                </a:ext>
              </a:extLst>
            </p:cNvPr>
            <p:cNvSpPr txBox="1"/>
            <p:nvPr/>
          </p:nvSpPr>
          <p:spPr>
            <a:xfrm>
              <a:off x="4913023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4968B1C-4F68-1F26-73FF-69E37FE96AF3}"/>
                </a:ext>
              </a:extLst>
            </p:cNvPr>
            <p:cNvSpPr txBox="1"/>
            <p:nvPr/>
          </p:nvSpPr>
          <p:spPr>
            <a:xfrm>
              <a:off x="5594075" y="3606154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44D3274-FC06-4C64-2952-316795872EB1}"/>
                </a:ext>
              </a:extLst>
            </p:cNvPr>
            <p:cNvSpPr txBox="1"/>
            <p:nvPr/>
          </p:nvSpPr>
          <p:spPr>
            <a:xfrm>
              <a:off x="6665420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</a:t>
              </a:r>
              <a:endParaRPr lang="en-GB" sz="2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A00210-8764-4253-B3C7-BDEDAEF6CA54}"/>
                </a:ext>
              </a:extLst>
            </p:cNvPr>
            <p:cNvSpPr txBox="1"/>
            <p:nvPr/>
          </p:nvSpPr>
          <p:spPr>
            <a:xfrm>
              <a:off x="7356053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10" name="Arc 9">
              <a:extLst>
                <a:ext uri="{FF2B5EF4-FFF2-40B4-BE49-F238E27FC236}">
                  <a16:creationId xmlns:a16="http://schemas.microsoft.com/office/drawing/2014/main" id="{9179EF38-97F3-35AF-4583-FBA1CC5B79AD}"/>
                </a:ext>
              </a:extLst>
            </p:cNvPr>
            <p:cNvSpPr/>
            <p:nvPr/>
          </p:nvSpPr>
          <p:spPr>
            <a:xfrm>
              <a:off x="6188226" y="4016977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91562463-0938-AFAC-F62A-535B532E6940}"/>
                </a:ext>
              </a:extLst>
            </p:cNvPr>
            <p:cNvSpPr/>
            <p:nvPr/>
          </p:nvSpPr>
          <p:spPr>
            <a:xfrm>
              <a:off x="6843429" y="4014796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65C15A-8014-09AD-5DF7-01D372911B40}"/>
                </a:ext>
              </a:extLst>
            </p:cNvPr>
            <p:cNvSpPr txBox="1"/>
            <p:nvPr/>
          </p:nvSpPr>
          <p:spPr>
            <a:xfrm>
              <a:off x="6249278" y="3616886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4AA697-8F26-95C5-B831-FD0F41B2A542}"/>
                </a:ext>
              </a:extLst>
            </p:cNvPr>
            <p:cNvSpPr txBox="1"/>
            <p:nvPr/>
          </p:nvSpPr>
          <p:spPr>
            <a:xfrm>
              <a:off x="6900616" y="3613301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AD586F10-82F6-0FFD-B348-7C589AF12F6F}"/>
                </a:ext>
              </a:extLst>
            </p:cNvPr>
            <p:cNvSpPr/>
            <p:nvPr/>
          </p:nvSpPr>
          <p:spPr>
            <a:xfrm>
              <a:off x="7507308" y="3996335"/>
              <a:ext cx="661087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25DE10-FF21-F9D4-32DE-739F7571B720}"/>
                </a:ext>
              </a:extLst>
            </p:cNvPr>
            <p:cNvSpPr txBox="1"/>
            <p:nvPr/>
          </p:nvSpPr>
          <p:spPr>
            <a:xfrm>
              <a:off x="7550566" y="3591666"/>
              <a:ext cx="5272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-1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5D0112-8167-028D-952B-F479EC1695E8}"/>
                </a:ext>
              </a:extLst>
            </p:cNvPr>
            <p:cNvSpPr txBox="1"/>
            <p:nvPr/>
          </p:nvSpPr>
          <p:spPr>
            <a:xfrm>
              <a:off x="8003139" y="4463627"/>
              <a:ext cx="535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10</a:t>
              </a:r>
              <a:endParaRPr lang="en-GB" sz="2400" dirty="0"/>
            </a:p>
          </p:txBody>
        </p:sp>
      </p:grp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443273" y="1500767"/>
            <a:ext cx="6012778" cy="1950379"/>
          </a:xfrm>
          <a:prstGeom prst="wedgeRoundRectCallout">
            <a:avLst>
              <a:gd name="adj1" fmla="val -66809"/>
              <a:gd name="adj2" fmla="val 2760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r>
              <a:rPr lang="en-GB" sz="2800" b="1" dirty="0">
                <a:solidFill>
                  <a:schemeClr val="accent1"/>
                </a:solidFill>
              </a:rPr>
              <a:t>Jasmine:</a:t>
            </a: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can count back in ones, 6 times.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458500" y="3776218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do the inverse.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will solve: 6 + ? = 10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D1885FE-CF02-5096-FD6C-A5181AE520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5" y="4122822"/>
            <a:ext cx="1702026" cy="1702026"/>
          </a:xfrm>
          <a:prstGeom prst="rect">
            <a:avLst/>
          </a:prstGeom>
        </p:spPr>
      </p:pic>
      <p:pic>
        <p:nvPicPr>
          <p:cNvPr id="15" name="Picture 14" descr="Cartoon a cartoon of a child wearing a person hat&#10;&#10;AI-generated content may be incorrect.">
            <a:extLst>
              <a:ext uri="{FF2B5EF4-FFF2-40B4-BE49-F238E27FC236}">
                <a16:creationId xmlns:a16="http://schemas.microsoft.com/office/drawing/2014/main" id="{B385BBBD-7C08-BE57-71B3-DA759969A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0304" y="1810110"/>
            <a:ext cx="1765286" cy="17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3103B3-9C66-348F-6A0E-CDE1EAE2B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1824AD5-B690-0594-E375-3E9F5B47F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EF661A-FF81-0D61-ED3D-794FE7F2EEE5}"/>
              </a:ext>
            </a:extLst>
          </p:cNvPr>
          <p:cNvSpPr/>
          <p:nvPr/>
        </p:nvSpPr>
        <p:spPr>
          <a:xfrm>
            <a:off x="336740" y="276751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Solve these questions </a:t>
            </a:r>
          </a:p>
          <a:p>
            <a:pPr algn="ctr"/>
            <a:r>
              <a:rPr lang="en-GB" sz="3600" b="1" dirty="0"/>
              <a:t>by doing the inverse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20CA31-609C-9F83-6320-1F9703B39F43}"/>
              </a:ext>
            </a:extLst>
          </p:cNvPr>
          <p:cNvSpPr/>
          <p:nvPr/>
        </p:nvSpPr>
        <p:spPr>
          <a:xfrm>
            <a:off x="4023502" y="464330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DC4688-DC66-6370-8E2D-4BAAC1CD3D54}"/>
              </a:ext>
            </a:extLst>
          </p:cNvPr>
          <p:cNvSpPr txBox="1"/>
          <p:nvPr/>
        </p:nvSpPr>
        <p:spPr>
          <a:xfrm>
            <a:off x="-736013" y="2206613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9 - 6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9E93303-5247-1032-DBBE-6FF1DA1EC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D3D393-4F47-A699-C237-9992CD90856B}"/>
              </a:ext>
            </a:extLst>
          </p:cNvPr>
          <p:cNvSpPr txBox="1"/>
          <p:nvPr/>
        </p:nvSpPr>
        <p:spPr>
          <a:xfrm>
            <a:off x="-736013" y="3176230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8 - 7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A3092C-69E9-BD67-41EB-2B3025DCDA90}"/>
              </a:ext>
            </a:extLst>
          </p:cNvPr>
          <p:cNvSpPr txBox="1"/>
          <p:nvPr/>
        </p:nvSpPr>
        <p:spPr>
          <a:xfrm>
            <a:off x="-677752" y="4105048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10 - 8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3B88B9-3043-574B-18F9-20CC5ADDC54F}"/>
              </a:ext>
            </a:extLst>
          </p:cNvPr>
          <p:cNvSpPr txBox="1"/>
          <p:nvPr/>
        </p:nvSpPr>
        <p:spPr>
          <a:xfrm>
            <a:off x="-677752" y="5042822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10 - 4 =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E3E26-BE2A-4F4C-396D-AF7EB2C02BC9}"/>
              </a:ext>
            </a:extLst>
          </p:cNvPr>
          <p:cNvSpPr/>
          <p:nvPr/>
        </p:nvSpPr>
        <p:spPr>
          <a:xfrm>
            <a:off x="3789632" y="509277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A7752-6C45-8E23-47E3-49756FAC469A}"/>
              </a:ext>
            </a:extLst>
          </p:cNvPr>
          <p:cNvSpPr/>
          <p:nvPr/>
        </p:nvSpPr>
        <p:spPr>
          <a:xfrm>
            <a:off x="3789632" y="2197869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8FB48-4BA3-480D-48FD-3914CFBA0506}"/>
              </a:ext>
            </a:extLst>
          </p:cNvPr>
          <p:cNvSpPr/>
          <p:nvPr/>
        </p:nvSpPr>
        <p:spPr>
          <a:xfrm>
            <a:off x="3789632" y="3112221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E77861-FCB7-1E9E-5A12-084ABA04C57B}"/>
              </a:ext>
            </a:extLst>
          </p:cNvPr>
          <p:cNvSpPr/>
          <p:nvPr/>
        </p:nvSpPr>
        <p:spPr>
          <a:xfrm>
            <a:off x="3789632" y="4082144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AEE8B52-A9E5-DB75-8B03-A8A5351C1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777" y="168302"/>
            <a:ext cx="1327676" cy="13276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22BDF-E274-6947-5F5C-D8C177C242C2}"/>
              </a:ext>
            </a:extLst>
          </p:cNvPr>
          <p:cNvSpPr/>
          <p:nvPr/>
        </p:nvSpPr>
        <p:spPr>
          <a:xfrm>
            <a:off x="5571641" y="2271135"/>
            <a:ext cx="27590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3600" b="1" dirty="0"/>
              <a:t>Remember: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E18467-4B44-4694-BDC9-662325FB25B5}"/>
              </a:ext>
            </a:extLst>
          </p:cNvPr>
          <p:cNvSpPr/>
          <p:nvPr/>
        </p:nvSpPr>
        <p:spPr>
          <a:xfrm>
            <a:off x="5571641" y="3000668"/>
            <a:ext cx="40603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/>
              <a:t>First do the </a:t>
            </a:r>
            <a:r>
              <a:rPr lang="en-US" sz="3200" b="1" dirty="0"/>
              <a:t>inverse</a:t>
            </a:r>
            <a:r>
              <a:rPr lang="en-US" sz="3200" dirty="0"/>
              <a:t>, then </a:t>
            </a:r>
            <a:r>
              <a:rPr lang="en-US" sz="3200" b="1" dirty="0"/>
              <a:t>add on</a:t>
            </a:r>
            <a:r>
              <a:rPr lang="en-US" sz="3200" dirty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4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9607D-15A8-0FF9-4AC1-C3D4CEB1E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9E17A99-849E-DF9E-7E2F-E9D7C1630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BB92E2-7561-B98D-34ED-A31630D51800}"/>
              </a:ext>
            </a:extLst>
          </p:cNvPr>
          <p:cNvSpPr/>
          <p:nvPr/>
        </p:nvSpPr>
        <p:spPr>
          <a:xfrm>
            <a:off x="414177" y="283112"/>
            <a:ext cx="83156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dirty="0"/>
              <a:t>True or False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37673-7D46-D427-BB1F-EDAB3A049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835A8E-5518-109D-5C30-D5EF69893C81}"/>
              </a:ext>
            </a:extLst>
          </p:cNvPr>
          <p:cNvSpPr txBox="1"/>
          <p:nvPr/>
        </p:nvSpPr>
        <p:spPr>
          <a:xfrm>
            <a:off x="1576671" y="4458699"/>
            <a:ext cx="7478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Can you think of an example where this is true?</a:t>
            </a:r>
            <a:endParaRPr lang="en-GB" sz="4000" b="1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0001378-86FC-9B84-1464-8C9FEA093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026743"/>
            <a:ext cx="2203892" cy="2098944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9BEC4A0-868D-A138-8EE4-E0D06161D08F}"/>
              </a:ext>
            </a:extLst>
          </p:cNvPr>
          <p:cNvSpPr/>
          <p:nvPr/>
        </p:nvSpPr>
        <p:spPr>
          <a:xfrm>
            <a:off x="2443273" y="1500767"/>
            <a:ext cx="6012778" cy="2175847"/>
          </a:xfrm>
          <a:prstGeom prst="wedgeRoundRectCallout">
            <a:avLst>
              <a:gd name="adj1" fmla="val -66809"/>
              <a:gd name="adj2" fmla="val 2760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Counting back is sometimes a better strategy than using the inverse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GB" sz="2800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1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722</TotalTime>
  <Words>176</Words>
  <Application>Microsoft Office PowerPoint</Application>
  <PresentationFormat>On-screen Show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47</cp:revision>
  <dcterms:created xsi:type="dcterms:W3CDTF">2013-01-27T09:14:16Z</dcterms:created>
  <dcterms:modified xsi:type="dcterms:W3CDTF">2026-01-08T14:38:14Z</dcterms:modified>
  <cp:category/>
</cp:coreProperties>
</file>