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2" r:id="rId3"/>
    <p:sldId id="277" r:id="rId4"/>
    <p:sldId id="283" r:id="rId5"/>
    <p:sldId id="279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756381" y="-11231"/>
            <a:ext cx="8540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922337D-C970-8733-DAB3-6859ACDE0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3994" y="2694039"/>
            <a:ext cx="3744794" cy="341362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29742" y="635764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67383-8753-4E79-0632-D594F50161BA}"/>
              </a:ext>
            </a:extLst>
          </p:cNvPr>
          <p:cNvSpPr txBox="1"/>
          <p:nvPr/>
        </p:nvSpPr>
        <p:spPr>
          <a:xfrm>
            <a:off x="1801408" y="956223"/>
            <a:ext cx="6410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X2 Division Tables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chant the x2 tables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1" name="Table 4">
            <a:extLst>
              <a:ext uri="{FF2B5EF4-FFF2-40B4-BE49-F238E27FC236}">
                <a16:creationId xmlns:a16="http://schemas.microsoft.com/office/drawing/2014/main" id="{686A9CC8-AC1F-2667-3D25-426B248F0625}"/>
              </a:ext>
            </a:extLst>
          </p:cNvPr>
          <p:cNvGraphicFramePr>
            <a:graphicFrameLocks noGrp="1"/>
          </p:cNvGraphicFramePr>
          <p:nvPr/>
        </p:nvGraphicFramePr>
        <p:xfrm>
          <a:off x="1325592" y="2672367"/>
          <a:ext cx="6492816" cy="56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68">
                  <a:extLst>
                    <a:ext uri="{9D8B030D-6E8A-4147-A177-3AD203B41FA5}">
                      <a16:colId xmlns:a16="http://schemas.microsoft.com/office/drawing/2014/main" val="186837895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77019299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442461458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366710772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3449758644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308372318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613617885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197723946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9896146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411323616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110407803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876597984"/>
                    </a:ext>
                  </a:extLst>
                </a:gridCol>
              </a:tblGrid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690318"/>
                  </a:ext>
                </a:extLst>
              </a:tr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23879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525D3204-4767-A0AA-1BE0-116056313617}"/>
              </a:ext>
            </a:extLst>
          </p:cNvPr>
          <p:cNvSpPr txBox="1"/>
          <p:nvPr/>
        </p:nvSpPr>
        <p:spPr>
          <a:xfrm>
            <a:off x="96485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517F92-B2F0-C9E2-4BAB-0EB3FE78D777}"/>
                  </a:ext>
                </a:extLst>
              </p:cNvPr>
              <p:cNvSpPr txBox="1"/>
              <p:nvPr/>
            </p:nvSpPr>
            <p:spPr>
              <a:xfrm>
                <a:off x="964855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0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517F92-B2F0-C9E2-4BAB-0EB3FE78D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55" y="3241972"/>
                <a:ext cx="721471" cy="400110"/>
              </a:xfrm>
              <a:prstGeom prst="rect">
                <a:avLst/>
              </a:prstGeom>
              <a:blipFill>
                <a:blip r:embed="rId4"/>
                <a:stretch>
                  <a:fillRect l="-5882" t="-9231" r="-588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12A0AA-0279-9021-1240-3F6076AD0CA8}"/>
              </a:ext>
            </a:extLst>
          </p:cNvPr>
          <p:cNvSpPr txBox="1"/>
          <p:nvPr/>
        </p:nvSpPr>
        <p:spPr>
          <a:xfrm>
            <a:off x="150832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92F36A5-30EA-8916-1EEE-A7295087DC78}"/>
                  </a:ext>
                </a:extLst>
              </p:cNvPr>
              <p:cNvSpPr txBox="1"/>
              <p:nvPr/>
            </p:nvSpPr>
            <p:spPr>
              <a:xfrm>
                <a:off x="1502569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92F36A5-30EA-8916-1EEE-A7295087D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569" y="3510618"/>
                <a:ext cx="721471" cy="400110"/>
              </a:xfrm>
              <a:prstGeom prst="rect">
                <a:avLst/>
              </a:prstGeom>
              <a:blipFill>
                <a:blip r:embed="rId5"/>
                <a:stretch>
                  <a:fillRect l="-3361" t="-9091" r="-252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2AF9B440-2105-4B11-A052-24A1C7EC2C2E}"/>
              </a:ext>
            </a:extLst>
          </p:cNvPr>
          <p:cNvSpPr txBox="1"/>
          <p:nvPr/>
        </p:nvSpPr>
        <p:spPr>
          <a:xfrm>
            <a:off x="205178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00A4572-8160-4C3B-A0CB-1D156AE03888}"/>
                  </a:ext>
                </a:extLst>
              </p:cNvPr>
              <p:cNvSpPr txBox="1"/>
              <p:nvPr/>
            </p:nvSpPr>
            <p:spPr>
              <a:xfrm>
                <a:off x="2046034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00A4572-8160-4C3B-A0CB-1D156AE03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34" y="3241972"/>
                <a:ext cx="721471" cy="400110"/>
              </a:xfrm>
              <a:prstGeom prst="rect">
                <a:avLst/>
              </a:prstGeom>
              <a:blipFill>
                <a:blip r:embed="rId6"/>
                <a:stretch>
                  <a:fillRect l="-6780" t="-9231" r="-593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FC9ACC1-E9D5-F4F7-8292-F8A1B7AA1475}"/>
              </a:ext>
            </a:extLst>
          </p:cNvPr>
          <p:cNvSpPr txBox="1"/>
          <p:nvPr/>
        </p:nvSpPr>
        <p:spPr>
          <a:xfrm>
            <a:off x="259525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1D7E1A-70A9-6D55-4EEB-912FBBAEEC23}"/>
                  </a:ext>
                </a:extLst>
              </p:cNvPr>
              <p:cNvSpPr txBox="1"/>
              <p:nvPr/>
            </p:nvSpPr>
            <p:spPr>
              <a:xfrm>
                <a:off x="2583748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1D7E1A-70A9-6D55-4EEB-912FBBAEE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748" y="3510618"/>
                <a:ext cx="721471" cy="400110"/>
              </a:xfrm>
              <a:prstGeom prst="rect">
                <a:avLst/>
              </a:prstGeom>
              <a:blipFill>
                <a:blip r:embed="rId7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64103530-19F2-3CA1-ADDA-42CDCF0051E4}"/>
              </a:ext>
            </a:extLst>
          </p:cNvPr>
          <p:cNvSpPr txBox="1"/>
          <p:nvPr/>
        </p:nvSpPr>
        <p:spPr>
          <a:xfrm>
            <a:off x="313871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A99B7C5-F4D5-7E7A-3832-77918ECF693E}"/>
                  </a:ext>
                </a:extLst>
              </p:cNvPr>
              <p:cNvSpPr txBox="1"/>
              <p:nvPr/>
            </p:nvSpPr>
            <p:spPr>
              <a:xfrm>
                <a:off x="3127213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A99B7C5-F4D5-7E7A-3832-77918ECF6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13" y="3241972"/>
                <a:ext cx="721471" cy="400110"/>
              </a:xfrm>
              <a:prstGeom prst="rect">
                <a:avLst/>
              </a:prstGeom>
              <a:blipFill>
                <a:blip r:embed="rId8"/>
                <a:stretch>
                  <a:fillRect l="-5932" t="-9231" r="-6780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910F2657-2C33-6124-AD77-7919A24AF7E8}"/>
              </a:ext>
            </a:extLst>
          </p:cNvPr>
          <p:cNvSpPr txBox="1"/>
          <p:nvPr/>
        </p:nvSpPr>
        <p:spPr>
          <a:xfrm>
            <a:off x="368218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6BCC1F-8043-5A69-9406-D16F02A53C16}"/>
                  </a:ext>
                </a:extLst>
              </p:cNvPr>
              <p:cNvSpPr txBox="1"/>
              <p:nvPr/>
            </p:nvSpPr>
            <p:spPr>
              <a:xfrm>
                <a:off x="3670678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6BCC1F-8043-5A69-9406-D16F02A53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678" y="3510618"/>
                <a:ext cx="721471" cy="400110"/>
              </a:xfrm>
              <a:prstGeom prst="rect">
                <a:avLst/>
              </a:prstGeom>
              <a:blipFill>
                <a:blip r:embed="rId9"/>
                <a:stretch>
                  <a:fillRect l="-5932" t="-9091" r="-6780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E97BBF20-F6B0-4934-D897-3478CFF47E48}"/>
              </a:ext>
            </a:extLst>
          </p:cNvPr>
          <p:cNvSpPr txBox="1"/>
          <p:nvPr/>
        </p:nvSpPr>
        <p:spPr>
          <a:xfrm>
            <a:off x="422564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B99C76-9F39-3605-9AA5-A2576D3CB459}"/>
                  </a:ext>
                </a:extLst>
              </p:cNvPr>
              <p:cNvSpPr txBox="1"/>
              <p:nvPr/>
            </p:nvSpPr>
            <p:spPr>
              <a:xfrm>
                <a:off x="4214143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6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B99C76-9F39-3605-9AA5-A2576D3CB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143" y="3241972"/>
                <a:ext cx="721471" cy="400110"/>
              </a:xfrm>
              <a:prstGeom prst="rect">
                <a:avLst/>
              </a:prstGeom>
              <a:blipFill>
                <a:blip r:embed="rId10"/>
                <a:stretch>
                  <a:fillRect l="-5882" t="-9231" r="-588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F73E0B4E-65E5-288A-1520-F151CA4A7CC9}"/>
              </a:ext>
            </a:extLst>
          </p:cNvPr>
          <p:cNvSpPr txBox="1"/>
          <p:nvPr/>
        </p:nvSpPr>
        <p:spPr>
          <a:xfrm>
            <a:off x="476911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9E37612-CDF6-5BD5-8A26-9D6B4C2CD4E2}"/>
                  </a:ext>
                </a:extLst>
              </p:cNvPr>
              <p:cNvSpPr txBox="1"/>
              <p:nvPr/>
            </p:nvSpPr>
            <p:spPr>
              <a:xfrm>
                <a:off x="4751857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7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9E37612-CDF6-5BD5-8A26-9D6B4C2CD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857" y="3510618"/>
                <a:ext cx="721471" cy="400110"/>
              </a:xfrm>
              <a:prstGeom prst="rect">
                <a:avLst/>
              </a:prstGeom>
              <a:blipFill>
                <a:blip r:embed="rId11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CA3B858D-BF1C-7626-740B-DF884AFE0789}"/>
              </a:ext>
            </a:extLst>
          </p:cNvPr>
          <p:cNvSpPr txBox="1"/>
          <p:nvPr/>
        </p:nvSpPr>
        <p:spPr>
          <a:xfrm>
            <a:off x="531257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F6459C2-FF56-00D8-2D37-7B6BEC46AD8E}"/>
                  </a:ext>
                </a:extLst>
              </p:cNvPr>
              <p:cNvSpPr txBox="1"/>
              <p:nvPr/>
            </p:nvSpPr>
            <p:spPr>
              <a:xfrm>
                <a:off x="5295322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F6459C2-FF56-00D8-2D37-7B6BEC46A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322" y="3241972"/>
                <a:ext cx="721471" cy="400110"/>
              </a:xfrm>
              <a:prstGeom prst="rect">
                <a:avLst/>
              </a:prstGeom>
              <a:blipFill>
                <a:blip r:embed="rId12"/>
                <a:stretch>
                  <a:fillRect l="-6780" t="-9231" r="-593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CE55743E-7EA0-43D4-C24E-01D577B85981}"/>
              </a:ext>
            </a:extLst>
          </p:cNvPr>
          <p:cNvSpPr txBox="1"/>
          <p:nvPr/>
        </p:nvSpPr>
        <p:spPr>
          <a:xfrm>
            <a:off x="585604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E4FB612-3962-646F-0063-E2305E0DD41C}"/>
                  </a:ext>
                </a:extLst>
              </p:cNvPr>
              <p:cNvSpPr txBox="1"/>
              <p:nvPr/>
            </p:nvSpPr>
            <p:spPr>
              <a:xfrm>
                <a:off x="5833036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9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E4FB612-3962-646F-0063-E2305E0DD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036" y="3510618"/>
                <a:ext cx="721471" cy="400110"/>
              </a:xfrm>
              <a:prstGeom prst="rect">
                <a:avLst/>
              </a:prstGeom>
              <a:blipFill>
                <a:blip r:embed="rId13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75F690C3-5AA4-A3A2-A5AA-D4AAB772FB4F}"/>
              </a:ext>
            </a:extLst>
          </p:cNvPr>
          <p:cNvSpPr txBox="1"/>
          <p:nvPr/>
        </p:nvSpPr>
        <p:spPr>
          <a:xfrm>
            <a:off x="639950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2209A63-FA87-E776-B56B-FE954A138BF4}"/>
                  </a:ext>
                </a:extLst>
              </p:cNvPr>
              <p:cNvSpPr txBox="1"/>
              <p:nvPr/>
            </p:nvSpPr>
            <p:spPr>
              <a:xfrm>
                <a:off x="6336244" y="3241972"/>
                <a:ext cx="8121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2209A63-FA87-E776-B56B-FE954A138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244" y="3241972"/>
                <a:ext cx="812178" cy="400110"/>
              </a:xfrm>
              <a:prstGeom prst="rect">
                <a:avLst/>
              </a:prstGeom>
              <a:blipFill>
                <a:blip r:embed="rId14"/>
                <a:stretch>
                  <a:fillRect l="-6716" t="-9231" r="-6716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87F32DFD-146F-C095-D600-981DA314D86E}"/>
              </a:ext>
            </a:extLst>
          </p:cNvPr>
          <p:cNvSpPr txBox="1"/>
          <p:nvPr/>
        </p:nvSpPr>
        <p:spPr>
          <a:xfrm>
            <a:off x="694297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E8DC3EA-B374-AD51-E805-BF2EEA9BF9C9}"/>
                  </a:ext>
                </a:extLst>
              </p:cNvPr>
              <p:cNvSpPr txBox="1"/>
              <p:nvPr/>
            </p:nvSpPr>
            <p:spPr>
              <a:xfrm>
                <a:off x="6873958" y="3510618"/>
                <a:ext cx="8121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11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E8DC3EA-B374-AD51-E805-BF2EEA9BF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958" y="3510618"/>
                <a:ext cx="812178" cy="400110"/>
              </a:xfrm>
              <a:prstGeom prst="rect">
                <a:avLst/>
              </a:prstGeom>
              <a:blipFill>
                <a:blip r:embed="rId15"/>
                <a:stretch>
                  <a:fillRect l="-5263" t="-9091" r="-3759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459F4A6B-3886-82CC-2C3D-673259B22EEB}"/>
              </a:ext>
            </a:extLst>
          </p:cNvPr>
          <p:cNvSpPr txBox="1"/>
          <p:nvPr/>
        </p:nvSpPr>
        <p:spPr>
          <a:xfrm>
            <a:off x="7463432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1F79865-767D-F0B1-05F3-8FD80B9992FF}"/>
                  </a:ext>
                </a:extLst>
              </p:cNvPr>
              <p:cNvSpPr txBox="1"/>
              <p:nvPr/>
            </p:nvSpPr>
            <p:spPr>
              <a:xfrm>
                <a:off x="7394419" y="3241972"/>
                <a:ext cx="858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12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1F79865-767D-F0B1-05F3-8FD80B999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419" y="3241972"/>
                <a:ext cx="858184" cy="400110"/>
              </a:xfrm>
              <a:prstGeom prst="rect">
                <a:avLst/>
              </a:prstGeom>
              <a:blipFill>
                <a:blip r:embed="rId16"/>
                <a:stretch>
                  <a:fillRect l="-3546" t="-9231" r="-4255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4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5DC4DF2-318D-E39B-28D4-9046FFBFD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535" y="1569345"/>
            <a:ext cx="1362258" cy="124178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317523" y="281180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2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245992" y="1344143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18 ÷ 2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245992" y="1344143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“2 × what equals 18?”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245992" y="1344143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2 × 9 = 18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245992" y="1344143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18 ÷ 2 = 9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F5C95B0-C254-4D7E-5895-AA6E33EB11DD}"/>
              </a:ext>
            </a:extLst>
          </p:cNvPr>
          <p:cNvGrpSpPr/>
          <p:nvPr/>
        </p:nvGrpSpPr>
        <p:grpSpPr>
          <a:xfrm>
            <a:off x="1382441" y="3167660"/>
            <a:ext cx="7555080" cy="1570037"/>
            <a:chOff x="1382441" y="3167660"/>
            <a:chExt cx="7555080" cy="157003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110D79E-C11E-46BD-6860-98B744C42103}"/>
                </a:ext>
              </a:extLst>
            </p:cNvPr>
            <p:cNvGrpSpPr/>
            <p:nvPr/>
          </p:nvGrpSpPr>
          <p:grpSpPr>
            <a:xfrm>
              <a:off x="1382441" y="3385290"/>
              <a:ext cx="7555080" cy="1224097"/>
              <a:chOff x="1578958" y="3319420"/>
              <a:chExt cx="7555080" cy="1224097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00CF34C-E688-7D9E-7AEF-3F19C9822A2C}"/>
                  </a:ext>
                </a:extLst>
              </p:cNvPr>
              <p:cNvSpPr/>
              <p:nvPr/>
            </p:nvSpPr>
            <p:spPr>
              <a:xfrm>
                <a:off x="1578958" y="3319420"/>
                <a:ext cx="755508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B642AEE-18F8-BB72-37DF-A917B5804689}"/>
                  </a:ext>
                </a:extLst>
              </p:cNvPr>
              <p:cNvSpPr/>
              <p:nvPr/>
            </p:nvSpPr>
            <p:spPr>
              <a:xfrm>
                <a:off x="1578958" y="3943749"/>
                <a:ext cx="384832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7A5F05-3B35-4EFE-BA36-48B60C3791E3}"/>
                </a:ext>
              </a:extLst>
            </p:cNvPr>
            <p:cNvSpPr/>
            <p:nvPr/>
          </p:nvSpPr>
          <p:spPr>
            <a:xfrm>
              <a:off x="4200594" y="3167660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4A36B3F-B781-78BB-B07F-AC37B81756DF}"/>
                </a:ext>
              </a:extLst>
            </p:cNvPr>
            <p:cNvGrpSpPr/>
            <p:nvPr/>
          </p:nvGrpSpPr>
          <p:grpSpPr>
            <a:xfrm>
              <a:off x="5230761" y="3814367"/>
              <a:ext cx="3706760" cy="923330"/>
              <a:chOff x="-656166" y="3864816"/>
              <a:chExt cx="3706760" cy="92333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311AE4A-E2E1-C240-6373-49145730F122}"/>
                  </a:ext>
                </a:extLst>
              </p:cNvPr>
              <p:cNvSpPr/>
              <p:nvPr/>
            </p:nvSpPr>
            <p:spPr>
              <a:xfrm>
                <a:off x="-656166" y="4060068"/>
                <a:ext cx="370676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E6738F-0C65-9563-651C-C36FCB3FEEF2}"/>
                  </a:ext>
                </a:extLst>
              </p:cNvPr>
              <p:cNvSpPr/>
              <p:nvPr/>
            </p:nvSpPr>
            <p:spPr>
              <a:xfrm>
                <a:off x="894644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8B455E-8CE4-E3AE-6704-C2534C43DAAF}"/>
                </a:ext>
              </a:extLst>
            </p:cNvPr>
            <p:cNvSpPr/>
            <p:nvPr/>
          </p:nvSpPr>
          <p:spPr>
            <a:xfrm>
              <a:off x="2899001" y="38143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0EBE4B5-BFB4-80DC-EBEC-0CDD8497C368}"/>
              </a:ext>
            </a:extLst>
          </p:cNvPr>
          <p:cNvGrpSpPr/>
          <p:nvPr/>
        </p:nvGrpSpPr>
        <p:grpSpPr>
          <a:xfrm>
            <a:off x="1382440" y="3171117"/>
            <a:ext cx="7555081" cy="1552041"/>
            <a:chOff x="2968564" y="4638606"/>
            <a:chExt cx="7555081" cy="155204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5CF15E8-A607-AC83-886C-CA504B393564}"/>
                </a:ext>
              </a:extLst>
            </p:cNvPr>
            <p:cNvGrpSpPr/>
            <p:nvPr/>
          </p:nvGrpSpPr>
          <p:grpSpPr>
            <a:xfrm>
              <a:off x="2968564" y="4838240"/>
              <a:ext cx="7555081" cy="1352407"/>
              <a:chOff x="2921158" y="4805390"/>
              <a:chExt cx="7555081" cy="1352407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9E2577BC-1505-F333-79FC-55EC244BAC60}"/>
                  </a:ext>
                </a:extLst>
              </p:cNvPr>
              <p:cNvSpPr/>
              <p:nvPr/>
            </p:nvSpPr>
            <p:spPr>
              <a:xfrm>
                <a:off x="2921159" y="4805390"/>
                <a:ext cx="755508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2A6D4BA-F076-CBB2-B479-EE09C0F30F7F}"/>
                  </a:ext>
                </a:extLst>
              </p:cNvPr>
              <p:cNvSpPr/>
              <p:nvPr/>
            </p:nvSpPr>
            <p:spPr>
              <a:xfrm>
                <a:off x="4133691" y="5234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3363BF7F-1EEA-1929-14AA-EA8857D21CC1}"/>
                  </a:ext>
                </a:extLst>
              </p:cNvPr>
              <p:cNvGrpSpPr/>
              <p:nvPr/>
            </p:nvGrpSpPr>
            <p:grpSpPr>
              <a:xfrm>
                <a:off x="6676263" y="5234467"/>
                <a:ext cx="3799976" cy="923330"/>
                <a:chOff x="-749382" y="3864816"/>
                <a:chExt cx="3799976" cy="923330"/>
              </a:xfrm>
            </p:grpSpPr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46591584-FF40-CAE6-D274-DF03A81451AE}"/>
                    </a:ext>
                  </a:extLst>
                </p:cNvPr>
                <p:cNvSpPr/>
                <p:nvPr/>
              </p:nvSpPr>
              <p:spPr>
                <a:xfrm>
                  <a:off x="-749382" y="4060068"/>
                  <a:ext cx="379997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162AB5E-1865-6766-5BC1-36264F5DFC4F}"/>
                    </a:ext>
                  </a:extLst>
                </p:cNvPr>
                <p:cNvSpPr/>
                <p:nvPr/>
              </p:nvSpPr>
              <p:spPr>
                <a:xfrm>
                  <a:off x="940589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9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81D2760D-6E36-6F19-A77E-B9F1226D0777}"/>
                  </a:ext>
                </a:extLst>
              </p:cNvPr>
              <p:cNvSpPr/>
              <p:nvPr/>
            </p:nvSpPr>
            <p:spPr>
              <a:xfrm>
                <a:off x="2921158" y="5429719"/>
                <a:ext cx="3755105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EF0D10B-DC23-5A87-1AD1-8CA12B5AE266}"/>
                  </a:ext>
                </a:extLst>
              </p:cNvPr>
              <p:cNvSpPr/>
              <p:nvPr/>
            </p:nvSpPr>
            <p:spPr>
              <a:xfrm>
                <a:off x="4437718" y="520433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8E51C78-E27C-88B1-D919-54B048448CDB}"/>
                </a:ext>
              </a:extLst>
            </p:cNvPr>
            <p:cNvSpPr/>
            <p:nvPr/>
          </p:nvSpPr>
          <p:spPr>
            <a:xfrm>
              <a:off x="5732650" y="4638606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0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528279" y="881179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12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969064" y="2170756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“12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12 × ___ = 24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24 ÷  12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537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8  ÷  2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815475" y="215106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815475" y="3102205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60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8  ÷  4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10  ÷  2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22  ÷  2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22  ÷  11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16  ÷  2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10  ÷  5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16  ÷  8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815475" y="4053342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815475" y="500447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1681316" y="4895034"/>
            <a:ext cx="669332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00B050"/>
                </a:solidFill>
              </a:rPr>
              <a:t>True</a:t>
            </a:r>
            <a:endParaRPr lang="en-GB" sz="4800" dirty="0">
              <a:solidFill>
                <a:srgbClr val="00B05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1E7EB7-C2C3-D0DA-6666-AA063AF54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7534" y="1905358"/>
            <a:ext cx="2570590" cy="234326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43249" y="1857627"/>
            <a:ext cx="5771535" cy="2198185"/>
            <a:chOff x="3477092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477092" y="1515431"/>
              <a:ext cx="5771535" cy="1974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When we divide by 2, we are finding half of a number.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739</TotalTime>
  <Words>225</Words>
  <Application>Microsoft Office PowerPoint</Application>
  <PresentationFormat>On-screen Show (4:3)</PresentationFormat>
  <Paragraphs>85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51</cp:revision>
  <dcterms:created xsi:type="dcterms:W3CDTF">2013-01-27T09:14:16Z</dcterms:created>
  <dcterms:modified xsi:type="dcterms:W3CDTF">2026-01-15T12:27:26Z</dcterms:modified>
  <cp:category/>
</cp:coreProperties>
</file>