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3" r:id="rId2"/>
    <p:sldId id="287" r:id="rId3"/>
    <p:sldId id="289" r:id="rId4"/>
    <p:sldId id="290" r:id="rId5"/>
    <p:sldId id="291" r:id="rId6"/>
    <p:sldId id="275" r:id="rId7"/>
    <p:sldId id="277" r:id="rId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BF1DE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036" autoAdjust="0"/>
  </p:normalViewPr>
  <p:slideViewPr>
    <p:cSldViewPr snapToGrid="0" snapToObjects="1">
      <p:cViewPr varScale="1">
        <p:scale>
          <a:sx n="97" d="100"/>
          <a:sy n="97" d="100"/>
        </p:scale>
        <p:origin x="2004" y="30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8075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109279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22237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43142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06483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2244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587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70277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29998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07265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92369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1/26/2026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99775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://www.arithmagicians.com/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sv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png"/><Relationship Id="rId4" Type="http://schemas.openxmlformats.org/officeDocument/2006/relationships/image" Target="../media/image7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6AFE3E3-2503-25A7-FB3A-3D12D78B5C8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CFD62B62-F82E-E01E-9267-12854B0DF1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B2C4DA4F-3B26-A50D-60F9-1838DAE895F4}"/>
              </a:ext>
            </a:extLst>
          </p:cNvPr>
          <p:cNvSpPr/>
          <p:nvPr/>
        </p:nvSpPr>
        <p:spPr>
          <a:xfrm>
            <a:off x="1801408" y="32893"/>
            <a:ext cx="629194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54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Lesson 4</a:t>
            </a:r>
            <a:r>
              <a:rPr lang="en-GB" sz="54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: </a:t>
            </a:r>
          </a:p>
        </p:txBody>
      </p:sp>
      <p:sp>
        <p:nvSpPr>
          <p:cNvPr id="10" name="Right Triangle 9">
            <a:extLst>
              <a:ext uri="{FF2B5EF4-FFF2-40B4-BE49-F238E27FC236}">
                <a16:creationId xmlns:a16="http://schemas.microsoft.com/office/drawing/2014/main" id="{F9C54DE7-DDFA-3715-CB1B-94347F61A3C6}"/>
              </a:ext>
            </a:extLst>
          </p:cNvPr>
          <p:cNvSpPr/>
          <p:nvPr/>
        </p:nvSpPr>
        <p:spPr>
          <a:xfrm rot="5400000">
            <a:off x="-210078" y="210077"/>
            <a:ext cx="2694039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1" name="Right Triangle 10">
            <a:extLst>
              <a:ext uri="{FF2B5EF4-FFF2-40B4-BE49-F238E27FC236}">
                <a16:creationId xmlns:a16="http://schemas.microsoft.com/office/drawing/2014/main" id="{810ABFCB-9481-C169-8084-A98D1AA00D40}"/>
              </a:ext>
            </a:extLst>
          </p:cNvPr>
          <p:cNvSpPr/>
          <p:nvPr/>
        </p:nvSpPr>
        <p:spPr>
          <a:xfrm>
            <a:off x="1" y="4584116"/>
            <a:ext cx="2448232" cy="2273884"/>
          </a:xfrm>
          <a:prstGeom prst="rtTriangle">
            <a:avLst/>
          </a:prstGeom>
          <a:gradFill flip="none" rotWithShape="1">
            <a:gsLst>
              <a:gs pos="0">
                <a:schemeClr val="accent3">
                  <a:lumMod val="50000"/>
                  <a:shade val="30000"/>
                  <a:satMod val="115000"/>
                </a:schemeClr>
              </a:gs>
              <a:gs pos="50000">
                <a:schemeClr val="accent3">
                  <a:lumMod val="50000"/>
                  <a:shade val="67500"/>
                  <a:satMod val="115000"/>
                </a:schemeClr>
              </a:gs>
              <a:gs pos="100000">
                <a:schemeClr val="accent3">
                  <a:lumMod val="50000"/>
                  <a:shade val="100000"/>
                  <a:satMod val="115000"/>
                </a:schemeClr>
              </a:gs>
            </a:gsLst>
            <a:lin ang="5400000" scaled="1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2D8BC66-A62D-A84A-6F58-3ABE0A0E691B}"/>
              </a:ext>
            </a:extLst>
          </p:cNvPr>
          <p:cNvSpPr txBox="1"/>
          <p:nvPr/>
        </p:nvSpPr>
        <p:spPr>
          <a:xfrm>
            <a:off x="1801408" y="956223"/>
            <a:ext cx="641027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GB" sz="5400"/>
              <a:t>X4 </a:t>
            </a:r>
            <a:r>
              <a:rPr lang="en-GB" sz="5400" dirty="0"/>
              <a:t>Division Tables</a:t>
            </a:r>
          </a:p>
        </p:txBody>
      </p:sp>
      <p:pic>
        <p:nvPicPr>
          <p:cNvPr id="2" name="Picture 1" descr="Cartoon of a hat and a purple ball&#10;&#10;AI-generated content may be incorrect.">
            <a:extLst>
              <a:ext uri="{FF2B5EF4-FFF2-40B4-BE49-F238E27FC236}">
                <a16:creationId xmlns:a16="http://schemas.microsoft.com/office/drawing/2014/main" id="{0C9AD90B-565A-2D5A-D0D1-00315BFF49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2143" y="2293850"/>
            <a:ext cx="3401214" cy="3427208"/>
          </a:xfrm>
          <a:prstGeom prst="rect">
            <a:avLst/>
          </a:prstGeom>
        </p:spPr>
      </p:pic>
      <p:sp>
        <p:nvSpPr>
          <p:cNvPr id="5" name="TextBox 5">
            <a:extLst>
              <a:ext uri="{FF2B5EF4-FFF2-40B4-BE49-F238E27FC236}">
                <a16:creationId xmlns:a16="http://schemas.microsoft.com/office/drawing/2014/main" id="{D68D8AA1-5560-AFB5-1EE0-872B56A04311}"/>
              </a:ext>
            </a:extLst>
          </p:cNvPr>
          <p:cNvSpPr txBox="1"/>
          <p:nvPr/>
        </p:nvSpPr>
        <p:spPr>
          <a:xfrm>
            <a:off x="3788230" y="6270561"/>
            <a:ext cx="25690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dirty="0">
                <a:hlinkClick r:id="rId4"/>
              </a:rPr>
              <a:t>www.arithmagicians.com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4657469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14014D2A-8448-101E-046C-2DD97674F8AE}"/>
              </a:ext>
            </a:extLst>
          </p:cNvPr>
          <p:cNvGraphicFramePr>
            <a:graphicFrameLocks noGrp="1"/>
          </p:cNvGraphicFramePr>
          <p:nvPr/>
        </p:nvGraphicFramePr>
        <p:xfrm>
          <a:off x="847868" y="2771892"/>
          <a:ext cx="669878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669878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4270AF3B-7E56-A05B-A6F9-AFBD72A3EDB9}"/>
              </a:ext>
            </a:extLst>
          </p:cNvPr>
          <p:cNvSpPr txBox="1"/>
          <p:nvPr/>
        </p:nvSpPr>
        <p:spPr>
          <a:xfrm>
            <a:off x="839221" y="283963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0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F9310F1-ECBD-D70F-F46B-8CD5AD0D9424}"/>
              </a:ext>
            </a:extLst>
          </p:cNvPr>
          <p:cNvSpPr txBox="1"/>
          <p:nvPr/>
        </p:nvSpPr>
        <p:spPr>
          <a:xfrm>
            <a:off x="352576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807978D-AE51-855C-BE02-1E0D0A6B87C2}"/>
              </a:ext>
            </a:extLst>
          </p:cNvPr>
          <p:cNvSpPr txBox="1"/>
          <p:nvPr/>
        </p:nvSpPr>
        <p:spPr>
          <a:xfrm>
            <a:off x="149365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2889C12-5C1E-DB14-DDC8-20F5DEEDCC9D}"/>
              </a:ext>
            </a:extLst>
          </p:cNvPr>
          <p:cNvSpPr txBox="1"/>
          <p:nvPr/>
        </p:nvSpPr>
        <p:spPr>
          <a:xfrm>
            <a:off x="2841836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1865E0-CA47-5A4E-DCC2-E0B9ED8B0135}"/>
              </a:ext>
            </a:extLst>
          </p:cNvPr>
          <p:cNvSpPr txBox="1"/>
          <p:nvPr/>
        </p:nvSpPr>
        <p:spPr>
          <a:xfrm>
            <a:off x="2167743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F3846AF-FC11-AF5E-54DF-9FE25DC9CF6E}"/>
              </a:ext>
            </a:extLst>
          </p:cNvPr>
          <p:cNvSpPr txBox="1"/>
          <p:nvPr/>
        </p:nvSpPr>
        <p:spPr>
          <a:xfrm>
            <a:off x="4180191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9421734-BD25-48CD-3CF8-43B8461AD869}"/>
              </a:ext>
            </a:extLst>
          </p:cNvPr>
          <p:cNvSpPr txBox="1"/>
          <p:nvPr/>
        </p:nvSpPr>
        <p:spPr>
          <a:xfrm>
            <a:off x="4844455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2B2858-3E83-32BA-A1B9-2C63988DE01D}"/>
              </a:ext>
            </a:extLst>
          </p:cNvPr>
          <p:cNvSpPr txBox="1"/>
          <p:nvPr/>
        </p:nvSpPr>
        <p:spPr>
          <a:xfrm>
            <a:off x="552838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30F64FA-10B2-6B20-16F8-8B98622DC52F}"/>
              </a:ext>
            </a:extLst>
          </p:cNvPr>
          <p:cNvSpPr txBox="1"/>
          <p:nvPr/>
        </p:nvSpPr>
        <p:spPr>
          <a:xfrm>
            <a:off x="6182810" y="2851284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6C1A41-E9CB-12FF-433F-A3E35DE458CF}"/>
              </a:ext>
            </a:extLst>
          </p:cNvPr>
          <p:cNvSpPr txBox="1"/>
          <p:nvPr/>
        </p:nvSpPr>
        <p:spPr>
          <a:xfrm>
            <a:off x="681757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2E0556BE-1757-0E65-BA92-6B87896F9871}"/>
              </a:ext>
            </a:extLst>
          </p:cNvPr>
          <p:cNvGrpSpPr/>
          <p:nvPr/>
        </p:nvGrpSpPr>
        <p:grpSpPr>
          <a:xfrm>
            <a:off x="1163460" y="1685763"/>
            <a:ext cx="829559" cy="1029273"/>
            <a:chOff x="2870600" y="17176"/>
            <a:chExt cx="829559" cy="1029273"/>
          </a:xfrm>
        </p:grpSpPr>
        <p:sp>
          <p:nvSpPr>
            <p:cNvPr id="14" name="Arrow: Curved Down 13">
              <a:extLst>
                <a:ext uri="{FF2B5EF4-FFF2-40B4-BE49-F238E27FC236}">
                  <a16:creationId xmlns:a16="http://schemas.microsoft.com/office/drawing/2014/main" id="{973EE07F-277F-6AB4-9FAB-899904D166FE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5FCCE9FA-31F6-4255-64BF-47177151DF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F1107A9-BA6A-D5FC-27F1-5D7C3ADEE508}"/>
              </a:ext>
            </a:extLst>
          </p:cNvPr>
          <p:cNvGrpSpPr/>
          <p:nvPr/>
        </p:nvGrpSpPr>
        <p:grpSpPr>
          <a:xfrm>
            <a:off x="1833136" y="1685763"/>
            <a:ext cx="829559" cy="1029273"/>
            <a:chOff x="2870600" y="17176"/>
            <a:chExt cx="829559" cy="1029273"/>
          </a:xfrm>
        </p:grpSpPr>
        <p:sp>
          <p:nvSpPr>
            <p:cNvPr id="17" name="Arrow: Curved Down 16">
              <a:extLst>
                <a:ext uri="{FF2B5EF4-FFF2-40B4-BE49-F238E27FC236}">
                  <a16:creationId xmlns:a16="http://schemas.microsoft.com/office/drawing/2014/main" id="{51DC529F-8BB6-5494-5B1A-1C30260B1D9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5C35EAC0-ADAA-ADF4-3E05-BFF46B27269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AA519428-01C8-4C86-6F95-54F86F7DD151}"/>
              </a:ext>
            </a:extLst>
          </p:cNvPr>
          <p:cNvGrpSpPr/>
          <p:nvPr/>
        </p:nvGrpSpPr>
        <p:grpSpPr>
          <a:xfrm>
            <a:off x="2502812" y="1705427"/>
            <a:ext cx="829559" cy="1029273"/>
            <a:chOff x="2870600" y="17176"/>
            <a:chExt cx="829559" cy="1029273"/>
          </a:xfrm>
        </p:grpSpPr>
        <p:sp>
          <p:nvSpPr>
            <p:cNvPr id="20" name="Arrow: Curved Down 19">
              <a:extLst>
                <a:ext uri="{FF2B5EF4-FFF2-40B4-BE49-F238E27FC236}">
                  <a16:creationId xmlns:a16="http://schemas.microsoft.com/office/drawing/2014/main" id="{1AAFE5F6-73F4-FBED-3B82-1C0E0A529566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88F57CA2-AF1D-8DD7-1C30-97803FB6B65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id="{E94BDF34-CA33-8788-77B6-59ED3BDA5056}"/>
              </a:ext>
            </a:extLst>
          </p:cNvPr>
          <p:cNvGrpSpPr/>
          <p:nvPr/>
        </p:nvGrpSpPr>
        <p:grpSpPr>
          <a:xfrm>
            <a:off x="4541327" y="1685763"/>
            <a:ext cx="829559" cy="1029273"/>
            <a:chOff x="2870600" y="17176"/>
            <a:chExt cx="829559" cy="1029273"/>
          </a:xfrm>
        </p:grpSpPr>
        <p:sp>
          <p:nvSpPr>
            <p:cNvPr id="23" name="Arrow: Curved Down 22">
              <a:extLst>
                <a:ext uri="{FF2B5EF4-FFF2-40B4-BE49-F238E27FC236}">
                  <a16:creationId xmlns:a16="http://schemas.microsoft.com/office/drawing/2014/main" id="{077F6A83-6846-8B7E-2805-3AA21D7F64C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4" name="Rectangle 23">
              <a:extLst>
                <a:ext uri="{FF2B5EF4-FFF2-40B4-BE49-F238E27FC236}">
                  <a16:creationId xmlns:a16="http://schemas.microsoft.com/office/drawing/2014/main" id="{2F96C2CC-CB4D-179B-E2FE-B1CD3672144E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id="{862435DF-9954-29EE-3E8C-2FE84357CC8E}"/>
              </a:ext>
            </a:extLst>
          </p:cNvPr>
          <p:cNvGrpSpPr/>
          <p:nvPr/>
        </p:nvGrpSpPr>
        <p:grpSpPr>
          <a:xfrm>
            <a:off x="3187233" y="1685763"/>
            <a:ext cx="829559" cy="1029273"/>
            <a:chOff x="2870600" y="17176"/>
            <a:chExt cx="829559" cy="1029273"/>
          </a:xfrm>
        </p:grpSpPr>
        <p:sp>
          <p:nvSpPr>
            <p:cNvPr id="26" name="Arrow: Curved Down 25">
              <a:extLst>
                <a:ext uri="{FF2B5EF4-FFF2-40B4-BE49-F238E27FC236}">
                  <a16:creationId xmlns:a16="http://schemas.microsoft.com/office/drawing/2014/main" id="{32358485-C1B1-7767-E66A-D5D340A795EC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B7F0C1C5-30A4-6A10-C7B6-8D64C462C43A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28" name="Group 27">
            <a:extLst>
              <a:ext uri="{FF2B5EF4-FFF2-40B4-BE49-F238E27FC236}">
                <a16:creationId xmlns:a16="http://schemas.microsoft.com/office/drawing/2014/main" id="{6FA3D6E0-1BAC-2C31-095B-43B202DFFEE7}"/>
              </a:ext>
            </a:extLst>
          </p:cNvPr>
          <p:cNvGrpSpPr/>
          <p:nvPr/>
        </p:nvGrpSpPr>
        <p:grpSpPr>
          <a:xfrm>
            <a:off x="3891318" y="1685763"/>
            <a:ext cx="829559" cy="1029273"/>
            <a:chOff x="2870600" y="17176"/>
            <a:chExt cx="829559" cy="1029273"/>
          </a:xfrm>
        </p:grpSpPr>
        <p:sp>
          <p:nvSpPr>
            <p:cNvPr id="29" name="Arrow: Curved Down 28">
              <a:extLst>
                <a:ext uri="{FF2B5EF4-FFF2-40B4-BE49-F238E27FC236}">
                  <a16:creationId xmlns:a16="http://schemas.microsoft.com/office/drawing/2014/main" id="{73FB015B-1C9C-16F4-C963-82114AD3899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B2DD658F-F744-D1FE-C15B-FCDB1A917C82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C870BF08-9FCE-EF33-7A0B-67345688052A}"/>
              </a:ext>
            </a:extLst>
          </p:cNvPr>
          <p:cNvGrpSpPr/>
          <p:nvPr/>
        </p:nvGrpSpPr>
        <p:grpSpPr>
          <a:xfrm>
            <a:off x="5211000" y="1685763"/>
            <a:ext cx="829559" cy="1029273"/>
            <a:chOff x="2870600" y="17176"/>
            <a:chExt cx="829559" cy="1029273"/>
          </a:xfrm>
        </p:grpSpPr>
        <p:sp>
          <p:nvSpPr>
            <p:cNvPr id="32" name="Arrow: Curved Down 31">
              <a:extLst>
                <a:ext uri="{FF2B5EF4-FFF2-40B4-BE49-F238E27FC236}">
                  <a16:creationId xmlns:a16="http://schemas.microsoft.com/office/drawing/2014/main" id="{29958537-2CF5-844B-7152-DFF8790A231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433C2676-736B-DA67-5325-B30E7788FDA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5B726F-B819-61EB-0E71-8E756B793E80}"/>
              </a:ext>
            </a:extLst>
          </p:cNvPr>
          <p:cNvGrpSpPr/>
          <p:nvPr/>
        </p:nvGrpSpPr>
        <p:grpSpPr>
          <a:xfrm>
            <a:off x="5870838" y="1685763"/>
            <a:ext cx="829559" cy="1029273"/>
            <a:chOff x="2870600" y="17176"/>
            <a:chExt cx="829559" cy="1029273"/>
          </a:xfrm>
        </p:grpSpPr>
        <p:sp>
          <p:nvSpPr>
            <p:cNvPr id="35" name="Arrow: Curved Down 34">
              <a:extLst>
                <a:ext uri="{FF2B5EF4-FFF2-40B4-BE49-F238E27FC236}">
                  <a16:creationId xmlns:a16="http://schemas.microsoft.com/office/drawing/2014/main" id="{2E01CCA3-82E9-3E82-7FBB-0005BB62E4C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D61D0611-AA19-2744-6B15-BE853BA929F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B704544A-5757-1A49-AE5E-871E66F9620C}"/>
              </a:ext>
            </a:extLst>
          </p:cNvPr>
          <p:cNvGrpSpPr/>
          <p:nvPr/>
        </p:nvGrpSpPr>
        <p:grpSpPr>
          <a:xfrm>
            <a:off x="6511018" y="1685763"/>
            <a:ext cx="829559" cy="1029273"/>
            <a:chOff x="2870600" y="17176"/>
            <a:chExt cx="829559" cy="1029273"/>
          </a:xfrm>
        </p:grpSpPr>
        <p:sp>
          <p:nvSpPr>
            <p:cNvPr id="39" name="Arrow: Curved Down 38">
              <a:extLst>
                <a:ext uri="{FF2B5EF4-FFF2-40B4-BE49-F238E27FC236}">
                  <a16:creationId xmlns:a16="http://schemas.microsoft.com/office/drawing/2014/main" id="{0497F812-B813-45F4-E56A-188930ED1889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BB5C79F0-38A7-6141-A64F-AB29B750DE6D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  <p:sp>
        <p:nvSpPr>
          <p:cNvPr id="45" name="Rectangle 44">
            <a:extLst>
              <a:ext uri="{FF2B5EF4-FFF2-40B4-BE49-F238E27FC236}">
                <a16:creationId xmlns:a16="http://schemas.microsoft.com/office/drawing/2014/main" id="{7A201370-6AB9-AC45-C554-7B460686503C}"/>
              </a:ext>
            </a:extLst>
          </p:cNvPr>
          <p:cNvSpPr/>
          <p:nvPr/>
        </p:nvSpPr>
        <p:spPr>
          <a:xfrm>
            <a:off x="989562" y="4301203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up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aphicFrame>
        <p:nvGraphicFramePr>
          <p:cNvPr id="46" name="Table 45">
            <a:extLst>
              <a:ext uri="{FF2B5EF4-FFF2-40B4-BE49-F238E27FC236}">
                <a16:creationId xmlns:a16="http://schemas.microsoft.com/office/drawing/2014/main" id="{008A3995-018C-BD29-1A83-D43639B042A0}"/>
              </a:ext>
            </a:extLst>
          </p:cNvPr>
          <p:cNvGraphicFramePr>
            <a:graphicFrameLocks noGrp="1"/>
          </p:cNvGraphicFramePr>
          <p:nvPr/>
        </p:nvGraphicFramePr>
        <p:xfrm>
          <a:off x="7546648" y="2771892"/>
          <a:ext cx="669878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69878">
                  <a:extLst>
                    <a:ext uri="{9D8B030D-6E8A-4147-A177-3AD203B41FA5}">
                      <a16:colId xmlns:a16="http://schemas.microsoft.com/office/drawing/2014/main" val="1445085885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36238897"/>
                  </a:ext>
                </a:extLst>
              </a:tr>
            </a:tbl>
          </a:graphicData>
        </a:graphic>
      </p:graphicFrame>
      <p:sp>
        <p:nvSpPr>
          <p:cNvPr id="47" name="TextBox 46">
            <a:extLst>
              <a:ext uri="{FF2B5EF4-FFF2-40B4-BE49-F238E27FC236}">
                <a16:creationId xmlns:a16="http://schemas.microsoft.com/office/drawing/2014/main" id="{E1CCEEA0-C1C4-D430-2021-44FA107E9D8E}"/>
              </a:ext>
            </a:extLst>
          </p:cNvPr>
          <p:cNvSpPr txBox="1"/>
          <p:nvPr/>
        </p:nvSpPr>
        <p:spPr>
          <a:xfrm>
            <a:off x="7491166" y="2851284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747B7499-9B51-14CD-3E63-33CDADBB4D56}"/>
              </a:ext>
            </a:extLst>
          </p:cNvPr>
          <p:cNvGrpSpPr/>
          <p:nvPr/>
        </p:nvGrpSpPr>
        <p:grpSpPr>
          <a:xfrm>
            <a:off x="7196669" y="1692162"/>
            <a:ext cx="829559" cy="1029273"/>
            <a:chOff x="2870600" y="17176"/>
            <a:chExt cx="829559" cy="1029273"/>
          </a:xfrm>
        </p:grpSpPr>
        <p:sp>
          <p:nvSpPr>
            <p:cNvPr id="54" name="Arrow: Curved Down 53">
              <a:extLst>
                <a:ext uri="{FF2B5EF4-FFF2-40B4-BE49-F238E27FC236}">
                  <a16:creationId xmlns:a16="http://schemas.microsoft.com/office/drawing/2014/main" id="{81623F19-9F62-68F0-B0B7-0F5E8CA62174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Rectangle 54">
              <a:extLst>
                <a:ext uri="{FF2B5EF4-FFF2-40B4-BE49-F238E27FC236}">
                  <a16:creationId xmlns:a16="http://schemas.microsoft.com/office/drawing/2014/main" id="{86E08C13-B784-563C-CD8A-0C45E1FD0C38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+4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79303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12" grpId="0"/>
      <p:bldP spid="45" grpId="0"/>
      <p:bldP spid="4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E4A231B-C76B-60DD-31D6-F296A78B227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DBFB4FB8-E252-E136-9946-D0A2A57CC4E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pic>
        <p:nvPicPr>
          <p:cNvPr id="62" name="Picture 61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5359F41A-E704-4F48-4257-4E2C2E9196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aphicFrame>
        <p:nvGraphicFramePr>
          <p:cNvPr id="87" name="Table 86">
            <a:extLst>
              <a:ext uri="{FF2B5EF4-FFF2-40B4-BE49-F238E27FC236}">
                <a16:creationId xmlns:a16="http://schemas.microsoft.com/office/drawing/2014/main" id="{C355FCE1-5654-DBFC-AE33-80E9786FA1D9}"/>
              </a:ext>
            </a:extLst>
          </p:cNvPr>
          <p:cNvGraphicFramePr>
            <a:graphicFrameLocks noGrp="1"/>
          </p:cNvGraphicFramePr>
          <p:nvPr/>
        </p:nvGraphicFramePr>
        <p:xfrm>
          <a:off x="1083230" y="2871924"/>
          <a:ext cx="7414810" cy="660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41481">
                  <a:extLst>
                    <a:ext uri="{9D8B030D-6E8A-4147-A177-3AD203B41FA5}">
                      <a16:colId xmlns:a16="http://schemas.microsoft.com/office/drawing/2014/main" val="26835361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413305931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80551576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810174631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23261538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384810392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529581372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919805399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2172207503"/>
                    </a:ext>
                  </a:extLst>
                </a:gridCol>
                <a:gridCol w="741481">
                  <a:extLst>
                    <a:ext uri="{9D8B030D-6E8A-4147-A177-3AD203B41FA5}">
                      <a16:colId xmlns:a16="http://schemas.microsoft.com/office/drawing/2014/main" val="1189834529"/>
                    </a:ext>
                  </a:extLst>
                </a:gridCol>
              </a:tblGrid>
              <a:tr h="660400"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GB" sz="2500" b="0" dirty="0">
                        <a:solidFill>
                          <a:schemeClr val="tx1"/>
                        </a:solidFill>
                        <a:latin typeface="Comic Sans MS" panose="030F0702030302020204" pitchFamily="66" charset="0"/>
                      </a:endParaRPr>
                    </a:p>
                  </a:txBody>
                  <a:tcPr anchor="ctr">
                    <a:lnL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6183502"/>
                  </a:ext>
                </a:extLst>
              </a:tr>
            </a:tbl>
          </a:graphicData>
        </a:graphic>
      </p:graphicFrame>
      <p:sp>
        <p:nvSpPr>
          <p:cNvPr id="88" name="TextBox 87">
            <a:extLst>
              <a:ext uri="{FF2B5EF4-FFF2-40B4-BE49-F238E27FC236}">
                <a16:creationId xmlns:a16="http://schemas.microsoft.com/office/drawing/2014/main" id="{241189F8-BD3A-C47A-A362-2A449139D725}"/>
              </a:ext>
            </a:extLst>
          </p:cNvPr>
          <p:cNvSpPr txBox="1"/>
          <p:nvPr/>
        </p:nvSpPr>
        <p:spPr>
          <a:xfrm>
            <a:off x="1132383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</a:t>
            </a:r>
          </a:p>
        </p:txBody>
      </p:sp>
      <p:sp>
        <p:nvSpPr>
          <p:cNvPr id="89" name="TextBox 88">
            <a:extLst>
              <a:ext uri="{FF2B5EF4-FFF2-40B4-BE49-F238E27FC236}">
                <a16:creationId xmlns:a16="http://schemas.microsoft.com/office/drawing/2014/main" id="{9A3B30D6-CBFF-EEE2-AF94-B2E90893D613}"/>
              </a:ext>
            </a:extLst>
          </p:cNvPr>
          <p:cNvSpPr txBox="1"/>
          <p:nvPr/>
        </p:nvSpPr>
        <p:spPr>
          <a:xfrm>
            <a:off x="4101019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20</a:t>
            </a:r>
          </a:p>
        </p:txBody>
      </p:sp>
      <p:sp>
        <p:nvSpPr>
          <p:cNvPr id="90" name="TextBox 89">
            <a:extLst>
              <a:ext uri="{FF2B5EF4-FFF2-40B4-BE49-F238E27FC236}">
                <a16:creationId xmlns:a16="http://schemas.microsoft.com/office/drawing/2014/main" id="{ADC87791-34D2-5738-B16D-05AA6ADAE47A}"/>
              </a:ext>
            </a:extLst>
          </p:cNvPr>
          <p:cNvSpPr txBox="1"/>
          <p:nvPr/>
        </p:nvSpPr>
        <p:spPr>
          <a:xfrm>
            <a:off x="1874542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8</a:t>
            </a:r>
          </a:p>
        </p:txBody>
      </p:sp>
      <p:sp>
        <p:nvSpPr>
          <p:cNvPr id="91" name="TextBox 90">
            <a:extLst>
              <a:ext uri="{FF2B5EF4-FFF2-40B4-BE49-F238E27FC236}">
                <a16:creationId xmlns:a16="http://schemas.microsoft.com/office/drawing/2014/main" id="{562E1043-513E-379F-A6F4-1B52F521E8AD}"/>
              </a:ext>
            </a:extLst>
          </p:cNvPr>
          <p:cNvSpPr txBox="1"/>
          <p:nvPr/>
        </p:nvSpPr>
        <p:spPr>
          <a:xfrm>
            <a:off x="3358860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16</a:t>
            </a:r>
          </a:p>
        </p:txBody>
      </p:sp>
      <p:sp>
        <p:nvSpPr>
          <p:cNvPr id="92" name="TextBox 91">
            <a:extLst>
              <a:ext uri="{FF2B5EF4-FFF2-40B4-BE49-F238E27FC236}">
                <a16:creationId xmlns:a16="http://schemas.microsoft.com/office/drawing/2014/main" id="{B5B4D42D-75A1-F510-D17C-E191C3A82470}"/>
              </a:ext>
            </a:extLst>
          </p:cNvPr>
          <p:cNvSpPr txBox="1"/>
          <p:nvPr/>
        </p:nvSpPr>
        <p:spPr>
          <a:xfrm>
            <a:off x="2616701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12</a:t>
            </a:r>
          </a:p>
        </p:txBody>
      </p:sp>
      <p:sp>
        <p:nvSpPr>
          <p:cNvPr id="93" name="TextBox 92">
            <a:extLst>
              <a:ext uri="{FF2B5EF4-FFF2-40B4-BE49-F238E27FC236}">
                <a16:creationId xmlns:a16="http://schemas.microsoft.com/office/drawing/2014/main" id="{1290B527-21F1-5BFF-6001-382A7D9C1FCA}"/>
              </a:ext>
            </a:extLst>
          </p:cNvPr>
          <p:cNvSpPr txBox="1"/>
          <p:nvPr/>
        </p:nvSpPr>
        <p:spPr>
          <a:xfrm>
            <a:off x="4843178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24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E05A79BD-0597-0D7D-B27F-A8CB149885F1}"/>
              </a:ext>
            </a:extLst>
          </p:cNvPr>
          <p:cNvSpPr txBox="1"/>
          <p:nvPr/>
        </p:nvSpPr>
        <p:spPr>
          <a:xfrm>
            <a:off x="5585337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28</a:t>
            </a:r>
          </a:p>
        </p:txBody>
      </p:sp>
      <p:sp>
        <p:nvSpPr>
          <p:cNvPr id="95" name="TextBox 94">
            <a:extLst>
              <a:ext uri="{FF2B5EF4-FFF2-40B4-BE49-F238E27FC236}">
                <a16:creationId xmlns:a16="http://schemas.microsoft.com/office/drawing/2014/main" id="{5BB84BC2-9B0F-21A8-A39F-7AFBE2371F45}"/>
              </a:ext>
            </a:extLst>
          </p:cNvPr>
          <p:cNvSpPr txBox="1"/>
          <p:nvPr/>
        </p:nvSpPr>
        <p:spPr>
          <a:xfrm>
            <a:off x="6327496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32</a:t>
            </a:r>
          </a:p>
        </p:txBody>
      </p:sp>
      <p:sp>
        <p:nvSpPr>
          <p:cNvPr id="96" name="TextBox 95">
            <a:extLst>
              <a:ext uri="{FF2B5EF4-FFF2-40B4-BE49-F238E27FC236}">
                <a16:creationId xmlns:a16="http://schemas.microsoft.com/office/drawing/2014/main" id="{146810EA-8827-14B9-D6A9-E3DC10FE911D}"/>
              </a:ext>
            </a:extLst>
          </p:cNvPr>
          <p:cNvSpPr txBox="1"/>
          <p:nvPr/>
        </p:nvSpPr>
        <p:spPr>
          <a:xfrm>
            <a:off x="7069655" y="2963597"/>
            <a:ext cx="670195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36</a:t>
            </a:r>
          </a:p>
        </p:txBody>
      </p:sp>
      <p:sp>
        <p:nvSpPr>
          <p:cNvPr id="97" name="TextBox 96">
            <a:extLst>
              <a:ext uri="{FF2B5EF4-FFF2-40B4-BE49-F238E27FC236}">
                <a16:creationId xmlns:a16="http://schemas.microsoft.com/office/drawing/2014/main" id="{33045DA7-4A50-58D9-90B4-AC8B653D54D6}"/>
              </a:ext>
            </a:extLst>
          </p:cNvPr>
          <p:cNvSpPr txBox="1"/>
          <p:nvPr/>
        </p:nvSpPr>
        <p:spPr>
          <a:xfrm>
            <a:off x="7782011" y="2963597"/>
            <a:ext cx="75818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500" dirty="0">
                <a:latin typeface="Comic Sans MS" panose="030F0702030302020204" pitchFamily="66" charset="0"/>
              </a:rPr>
              <a:t>40</a:t>
            </a:r>
          </a:p>
        </p:txBody>
      </p:sp>
      <p:grpSp>
        <p:nvGrpSpPr>
          <p:cNvPr id="98" name="Group 97">
            <a:extLst>
              <a:ext uri="{FF2B5EF4-FFF2-40B4-BE49-F238E27FC236}">
                <a16:creationId xmlns:a16="http://schemas.microsoft.com/office/drawing/2014/main" id="{AFB0D64F-210B-3E82-4BBB-77B729020F59}"/>
              </a:ext>
            </a:extLst>
          </p:cNvPr>
          <p:cNvGrpSpPr/>
          <p:nvPr/>
        </p:nvGrpSpPr>
        <p:grpSpPr>
          <a:xfrm flipH="1">
            <a:off x="1400058" y="1796813"/>
            <a:ext cx="829559" cy="1029273"/>
            <a:chOff x="2870600" y="17176"/>
            <a:chExt cx="829559" cy="1029273"/>
          </a:xfrm>
        </p:grpSpPr>
        <p:sp>
          <p:nvSpPr>
            <p:cNvPr id="99" name="Arrow: Curved Down 98">
              <a:extLst>
                <a:ext uri="{FF2B5EF4-FFF2-40B4-BE49-F238E27FC236}">
                  <a16:creationId xmlns:a16="http://schemas.microsoft.com/office/drawing/2014/main" id="{F06BEABD-7A30-C237-8BAB-BCFD2F0D555B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0" name="Rectangle 99">
              <a:extLst>
                <a:ext uri="{FF2B5EF4-FFF2-40B4-BE49-F238E27FC236}">
                  <a16:creationId xmlns:a16="http://schemas.microsoft.com/office/drawing/2014/main" id="{089B7CEC-FA63-6AB0-6FCC-4ED0717D45C3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2C5EFDFE-85D1-2916-65E3-1276A3F9C5EF}"/>
              </a:ext>
            </a:extLst>
          </p:cNvPr>
          <p:cNvGrpSpPr/>
          <p:nvPr/>
        </p:nvGrpSpPr>
        <p:grpSpPr>
          <a:xfrm flipH="1">
            <a:off x="2158222" y="1796813"/>
            <a:ext cx="829559" cy="1029273"/>
            <a:chOff x="2870600" y="17176"/>
            <a:chExt cx="829559" cy="1029273"/>
          </a:xfrm>
        </p:grpSpPr>
        <p:sp>
          <p:nvSpPr>
            <p:cNvPr id="102" name="Arrow: Curved Down 101">
              <a:extLst>
                <a:ext uri="{FF2B5EF4-FFF2-40B4-BE49-F238E27FC236}">
                  <a16:creationId xmlns:a16="http://schemas.microsoft.com/office/drawing/2014/main" id="{7E992E89-5522-5D33-37D0-0B22D193D13F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65BDD708-47D2-C1CD-D34A-B0632DD897A0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C0BF23BB-08D3-49C2-1215-E9EBCA6F5284}"/>
              </a:ext>
            </a:extLst>
          </p:cNvPr>
          <p:cNvGrpSpPr/>
          <p:nvPr/>
        </p:nvGrpSpPr>
        <p:grpSpPr>
          <a:xfrm flipH="1">
            <a:off x="2916386" y="1796813"/>
            <a:ext cx="829559" cy="1029273"/>
            <a:chOff x="2870600" y="17176"/>
            <a:chExt cx="829559" cy="1029273"/>
          </a:xfrm>
        </p:grpSpPr>
        <p:sp>
          <p:nvSpPr>
            <p:cNvPr id="105" name="Arrow: Curved Down 104">
              <a:extLst>
                <a:ext uri="{FF2B5EF4-FFF2-40B4-BE49-F238E27FC236}">
                  <a16:creationId xmlns:a16="http://schemas.microsoft.com/office/drawing/2014/main" id="{61CDDB8D-D251-DD4B-883E-94E80668A32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E0440AE7-B33C-DF22-6114-E4721EE7BE4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50BA1049-22B5-7881-B187-1BFC54E2760D}"/>
              </a:ext>
            </a:extLst>
          </p:cNvPr>
          <p:cNvGrpSpPr/>
          <p:nvPr/>
        </p:nvGrpSpPr>
        <p:grpSpPr>
          <a:xfrm flipH="1">
            <a:off x="5190878" y="1796813"/>
            <a:ext cx="829559" cy="1029273"/>
            <a:chOff x="2870600" y="17176"/>
            <a:chExt cx="829559" cy="1029273"/>
          </a:xfrm>
        </p:grpSpPr>
        <p:sp>
          <p:nvSpPr>
            <p:cNvPr id="108" name="Arrow: Curved Down 107">
              <a:extLst>
                <a:ext uri="{FF2B5EF4-FFF2-40B4-BE49-F238E27FC236}">
                  <a16:creationId xmlns:a16="http://schemas.microsoft.com/office/drawing/2014/main" id="{09CD1FCA-856C-4240-CDBF-86D803FE43E7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09" name="Rectangle 108">
              <a:extLst>
                <a:ext uri="{FF2B5EF4-FFF2-40B4-BE49-F238E27FC236}">
                  <a16:creationId xmlns:a16="http://schemas.microsoft.com/office/drawing/2014/main" id="{87A183E9-8458-3435-F0AE-009189640BFC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17F843FE-5CEF-E67B-6672-AB7A7570D746}"/>
              </a:ext>
            </a:extLst>
          </p:cNvPr>
          <p:cNvGrpSpPr/>
          <p:nvPr/>
        </p:nvGrpSpPr>
        <p:grpSpPr>
          <a:xfrm flipH="1">
            <a:off x="3674550" y="1796813"/>
            <a:ext cx="829559" cy="1029273"/>
            <a:chOff x="2870600" y="17176"/>
            <a:chExt cx="829559" cy="1029273"/>
          </a:xfrm>
        </p:grpSpPr>
        <p:sp>
          <p:nvSpPr>
            <p:cNvPr id="111" name="Arrow: Curved Down 110">
              <a:extLst>
                <a:ext uri="{FF2B5EF4-FFF2-40B4-BE49-F238E27FC236}">
                  <a16:creationId xmlns:a16="http://schemas.microsoft.com/office/drawing/2014/main" id="{5BA7B5EE-0EC2-349B-DEB2-8F8FEEE1FA62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2" name="Rectangle 111">
              <a:extLst>
                <a:ext uri="{FF2B5EF4-FFF2-40B4-BE49-F238E27FC236}">
                  <a16:creationId xmlns:a16="http://schemas.microsoft.com/office/drawing/2014/main" id="{FFAC662A-908E-EF13-F69A-C96E03A1DE87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86B7EEFC-36DD-DCC0-3EBF-733288614F74}"/>
              </a:ext>
            </a:extLst>
          </p:cNvPr>
          <p:cNvGrpSpPr/>
          <p:nvPr/>
        </p:nvGrpSpPr>
        <p:grpSpPr>
          <a:xfrm flipH="1">
            <a:off x="4432714" y="1796813"/>
            <a:ext cx="829559" cy="1029273"/>
            <a:chOff x="2870600" y="17176"/>
            <a:chExt cx="829559" cy="1029273"/>
          </a:xfrm>
        </p:grpSpPr>
        <p:sp>
          <p:nvSpPr>
            <p:cNvPr id="114" name="Arrow: Curved Down 113">
              <a:extLst>
                <a:ext uri="{FF2B5EF4-FFF2-40B4-BE49-F238E27FC236}">
                  <a16:creationId xmlns:a16="http://schemas.microsoft.com/office/drawing/2014/main" id="{030F9289-E6B0-5A1B-178B-AC1DD390E703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5" name="Rectangle 114">
              <a:extLst>
                <a:ext uri="{FF2B5EF4-FFF2-40B4-BE49-F238E27FC236}">
                  <a16:creationId xmlns:a16="http://schemas.microsoft.com/office/drawing/2014/main" id="{59E9D76D-EF4B-C741-09AB-24684BF3590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6" name="Group 115">
            <a:extLst>
              <a:ext uri="{FF2B5EF4-FFF2-40B4-BE49-F238E27FC236}">
                <a16:creationId xmlns:a16="http://schemas.microsoft.com/office/drawing/2014/main" id="{6EE31E4A-76DF-35DA-567C-6DCB508E3996}"/>
              </a:ext>
            </a:extLst>
          </p:cNvPr>
          <p:cNvGrpSpPr/>
          <p:nvPr/>
        </p:nvGrpSpPr>
        <p:grpSpPr>
          <a:xfrm flipH="1">
            <a:off x="5949042" y="1796813"/>
            <a:ext cx="829559" cy="1029273"/>
            <a:chOff x="2870600" y="17176"/>
            <a:chExt cx="829559" cy="1029273"/>
          </a:xfrm>
        </p:grpSpPr>
        <p:sp>
          <p:nvSpPr>
            <p:cNvPr id="117" name="Arrow: Curved Down 116">
              <a:extLst>
                <a:ext uri="{FF2B5EF4-FFF2-40B4-BE49-F238E27FC236}">
                  <a16:creationId xmlns:a16="http://schemas.microsoft.com/office/drawing/2014/main" id="{F9FE92B8-1B2A-1019-4435-A5FC8297404A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18" name="Rectangle 117">
              <a:extLst>
                <a:ext uri="{FF2B5EF4-FFF2-40B4-BE49-F238E27FC236}">
                  <a16:creationId xmlns:a16="http://schemas.microsoft.com/office/drawing/2014/main" id="{F71388F3-FC6A-338B-01D3-37662C4B492F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19" name="Group 118">
            <a:extLst>
              <a:ext uri="{FF2B5EF4-FFF2-40B4-BE49-F238E27FC236}">
                <a16:creationId xmlns:a16="http://schemas.microsoft.com/office/drawing/2014/main" id="{495F2384-EFC9-4857-9774-1C19FE7851D7}"/>
              </a:ext>
            </a:extLst>
          </p:cNvPr>
          <p:cNvGrpSpPr/>
          <p:nvPr/>
        </p:nvGrpSpPr>
        <p:grpSpPr>
          <a:xfrm flipH="1">
            <a:off x="6707206" y="1796813"/>
            <a:ext cx="829559" cy="1029273"/>
            <a:chOff x="2870600" y="17176"/>
            <a:chExt cx="829559" cy="1029273"/>
          </a:xfrm>
        </p:grpSpPr>
        <p:sp>
          <p:nvSpPr>
            <p:cNvPr id="120" name="Arrow: Curved Down 119">
              <a:extLst>
                <a:ext uri="{FF2B5EF4-FFF2-40B4-BE49-F238E27FC236}">
                  <a16:creationId xmlns:a16="http://schemas.microsoft.com/office/drawing/2014/main" id="{9C8CE7B2-CE95-080F-F84D-E480F6213C78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1" name="Rectangle 120">
              <a:extLst>
                <a:ext uri="{FF2B5EF4-FFF2-40B4-BE49-F238E27FC236}">
                  <a16:creationId xmlns:a16="http://schemas.microsoft.com/office/drawing/2014/main" id="{4DDE64D8-9E65-43F7-E235-A0C6D04D426B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grpSp>
        <p:nvGrpSpPr>
          <p:cNvPr id="122" name="Group 121">
            <a:extLst>
              <a:ext uri="{FF2B5EF4-FFF2-40B4-BE49-F238E27FC236}">
                <a16:creationId xmlns:a16="http://schemas.microsoft.com/office/drawing/2014/main" id="{2FA2681A-9454-73E4-DAD0-540337658189}"/>
              </a:ext>
            </a:extLst>
          </p:cNvPr>
          <p:cNvGrpSpPr/>
          <p:nvPr/>
        </p:nvGrpSpPr>
        <p:grpSpPr>
          <a:xfrm flipH="1">
            <a:off x="7465368" y="1796813"/>
            <a:ext cx="829559" cy="1029273"/>
            <a:chOff x="2870600" y="17176"/>
            <a:chExt cx="829559" cy="1029273"/>
          </a:xfrm>
        </p:grpSpPr>
        <p:sp>
          <p:nvSpPr>
            <p:cNvPr id="123" name="Arrow: Curved Down 122">
              <a:extLst>
                <a:ext uri="{FF2B5EF4-FFF2-40B4-BE49-F238E27FC236}">
                  <a16:creationId xmlns:a16="http://schemas.microsoft.com/office/drawing/2014/main" id="{4345C651-2584-B0C6-A9F1-6B06091E4C15}"/>
                </a:ext>
              </a:extLst>
            </p:cNvPr>
            <p:cNvSpPr/>
            <p:nvPr/>
          </p:nvSpPr>
          <p:spPr>
            <a:xfrm>
              <a:off x="2870600" y="518548"/>
              <a:ext cx="829559" cy="527901"/>
            </a:xfrm>
            <a:prstGeom prst="curvedDownArrow">
              <a:avLst/>
            </a:prstGeom>
            <a:solidFill>
              <a:schemeClr val="accent6">
                <a:lumMod val="40000"/>
                <a:lumOff val="60000"/>
              </a:schemeClr>
            </a:solidFill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124" name="Rectangle 123">
              <a:extLst>
                <a:ext uri="{FF2B5EF4-FFF2-40B4-BE49-F238E27FC236}">
                  <a16:creationId xmlns:a16="http://schemas.microsoft.com/office/drawing/2014/main" id="{04BC6937-7873-7744-BC17-3E326FCFCFA9}"/>
                </a:ext>
              </a:extLst>
            </p:cNvPr>
            <p:cNvSpPr/>
            <p:nvPr/>
          </p:nvSpPr>
          <p:spPr>
            <a:xfrm>
              <a:off x="2870600" y="17176"/>
              <a:ext cx="727433" cy="66040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6">
                <a:shade val="15000"/>
              </a:schemeClr>
            </a:lnRef>
            <a:fillRef idx="1">
              <a:schemeClr val="accent6"/>
            </a:fillRef>
            <a:effectRef idx="0">
              <a:schemeClr val="accent6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GB" sz="2000" dirty="0">
                  <a:solidFill>
                    <a:schemeClr val="tx1"/>
                  </a:solidFill>
                </a:rPr>
                <a:t>-4</a:t>
              </a:r>
            </a:p>
          </p:txBody>
        </p:sp>
      </p:grpSp>
      <p:sp>
        <p:nvSpPr>
          <p:cNvPr id="125" name="Rectangle 124">
            <a:extLst>
              <a:ext uri="{FF2B5EF4-FFF2-40B4-BE49-F238E27FC236}">
                <a16:creationId xmlns:a16="http://schemas.microsoft.com/office/drawing/2014/main" id="{91DB69D5-E5C6-6B42-D747-BDDF6FEE2722}"/>
              </a:ext>
            </a:extLst>
          </p:cNvPr>
          <p:cNvSpPr/>
          <p:nvPr/>
        </p:nvSpPr>
        <p:spPr>
          <a:xfrm>
            <a:off x="901072" y="4090227"/>
            <a:ext cx="7393855" cy="175432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28575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Get ready to count back in 4s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 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8631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/>
      <p:bldP spid="89" grpId="0"/>
      <p:bldP spid="90" grpId="0"/>
      <p:bldP spid="91" grpId="0"/>
      <p:bldP spid="92" grpId="0"/>
      <p:bldP spid="93" grpId="0"/>
      <p:bldP spid="94" grpId="0"/>
      <p:bldP spid="95" grpId="0"/>
      <p:bldP spid="96" grpId="0"/>
      <p:bldP spid="97" grpId="0"/>
      <p:bldP spid="1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08F94A5-C0B8-98B3-7C10-6D7298DDED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FCF533F1-CDF0-ED07-CEEC-845BE778ABA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0C1F683B-1F13-6C80-929B-C6F5CAEA9B9D}"/>
              </a:ext>
            </a:extLst>
          </p:cNvPr>
          <p:cNvSpPr/>
          <p:nvPr/>
        </p:nvSpPr>
        <p:spPr>
          <a:xfrm>
            <a:off x="1258531" y="416804"/>
            <a:ext cx="739385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=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BFDC80-D515-D8FA-9247-05200045EC0A}"/>
              </a:ext>
            </a:extLst>
          </p:cNvPr>
          <p:cNvSpPr/>
          <p:nvPr/>
        </p:nvSpPr>
        <p:spPr>
          <a:xfrm>
            <a:off x="2692748" y="1695798"/>
            <a:ext cx="4325644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ED273C8C-8861-5147-EAFB-1E6ACA028325}"/>
              </a:ext>
            </a:extLst>
          </p:cNvPr>
          <p:cNvGrpSpPr/>
          <p:nvPr/>
        </p:nvGrpSpPr>
        <p:grpSpPr>
          <a:xfrm>
            <a:off x="2692748" y="2084301"/>
            <a:ext cx="3240000" cy="923330"/>
            <a:chOff x="3077855" y="2121157"/>
            <a:chExt cx="3240000" cy="923330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DD7CD98-042A-8DE3-F0FA-4C4242C59BA6}"/>
                </a:ext>
              </a:extLst>
            </p:cNvPr>
            <p:cNvSpPr/>
            <p:nvPr/>
          </p:nvSpPr>
          <p:spPr>
            <a:xfrm>
              <a:off x="307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4" name="Rectangle: Rounded Corners 3">
              <a:extLst>
                <a:ext uri="{FF2B5EF4-FFF2-40B4-BE49-F238E27FC236}">
                  <a16:creationId xmlns:a16="http://schemas.microsoft.com/office/drawing/2014/main" id="{BDF76D8E-65FB-F930-2DAA-787AB8AA23CA}"/>
                </a:ext>
              </a:extLst>
            </p:cNvPr>
            <p:cNvSpPr/>
            <p:nvPr/>
          </p:nvSpPr>
          <p:spPr>
            <a:xfrm>
              <a:off x="415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5" name="Rectangle: Rounded Corners 4">
              <a:extLst>
                <a:ext uri="{FF2B5EF4-FFF2-40B4-BE49-F238E27FC236}">
                  <a16:creationId xmlns:a16="http://schemas.microsoft.com/office/drawing/2014/main" id="{038FB4EE-2C76-F7ED-5623-B4100F57071A}"/>
                </a:ext>
              </a:extLst>
            </p:cNvPr>
            <p:cNvSpPr/>
            <p:nvPr/>
          </p:nvSpPr>
          <p:spPr>
            <a:xfrm>
              <a:off x="5237855" y="2323672"/>
              <a:ext cx="1080000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4"/>
            </a:lnRef>
            <a:fillRef idx="3">
              <a:schemeClr val="accent4"/>
            </a:fillRef>
            <a:effectRef idx="2">
              <a:schemeClr val="accent4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BDCF4E91-7F57-7D5E-F415-0EB99DFB5821}"/>
                </a:ext>
              </a:extLst>
            </p:cNvPr>
            <p:cNvSpPr/>
            <p:nvPr/>
          </p:nvSpPr>
          <p:spPr>
            <a:xfrm>
              <a:off x="3177492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0F5E7CE0-95EA-FBC0-6C4C-07976B6828F4}"/>
                </a:ext>
              </a:extLst>
            </p:cNvPr>
            <p:cNvSpPr/>
            <p:nvPr/>
          </p:nvSpPr>
          <p:spPr>
            <a:xfrm>
              <a:off x="4272151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FEF9811-14F7-6072-905C-7DD03B43D004}"/>
                </a:ext>
              </a:extLst>
            </p:cNvPr>
            <p:cNvSpPr/>
            <p:nvPr/>
          </p:nvSpPr>
          <p:spPr>
            <a:xfrm>
              <a:off x="5366809" y="212115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sp>
        <p:nvSpPr>
          <p:cNvPr id="10" name="Rectangle 9">
            <a:extLst>
              <a:ext uri="{FF2B5EF4-FFF2-40B4-BE49-F238E27FC236}">
                <a16:creationId xmlns:a16="http://schemas.microsoft.com/office/drawing/2014/main" id="{86C90997-2299-6A56-9FCE-941F1080ADF2}"/>
              </a:ext>
            </a:extLst>
          </p:cNvPr>
          <p:cNvSpPr/>
          <p:nvPr/>
        </p:nvSpPr>
        <p:spPr>
          <a:xfrm>
            <a:off x="4393656" y="1440072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111958E-F6CC-C39D-00E1-F5834A830A67}"/>
              </a:ext>
            </a:extLst>
          </p:cNvPr>
          <p:cNvSpPr txBox="1"/>
          <p:nvPr/>
        </p:nvSpPr>
        <p:spPr>
          <a:xfrm>
            <a:off x="589935" y="3546304"/>
            <a:ext cx="760033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The whole is ___. There are ___ equal parts.</a:t>
            </a:r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A227906-2111-8C61-CC5E-ED17830D486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225814CE-1EFF-93C0-C7CC-E783482415DD}"/>
              </a:ext>
            </a:extLst>
          </p:cNvPr>
          <p:cNvSpPr/>
          <p:nvPr/>
        </p:nvSpPr>
        <p:spPr>
          <a:xfrm>
            <a:off x="4866968" y="4232769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B4DD6DA-6032-0503-B801-9ED990B1C46E}"/>
              </a:ext>
            </a:extLst>
          </p:cNvPr>
          <p:cNvSpPr/>
          <p:nvPr/>
        </p:nvSpPr>
        <p:spPr>
          <a:xfrm>
            <a:off x="5627687" y="4734586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28FC3FE-0376-52E9-229B-6FF09BB4AF2D}"/>
              </a:ext>
            </a:extLst>
          </p:cNvPr>
          <p:cNvSpPr/>
          <p:nvPr/>
        </p:nvSpPr>
        <p:spPr>
          <a:xfrm>
            <a:off x="6156073" y="5553290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6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8950D7F-C3C6-F291-F70D-FBD19239365D}"/>
              </a:ext>
            </a:extLst>
          </p:cNvPr>
          <p:cNvSpPr/>
          <p:nvPr/>
        </p:nvSpPr>
        <p:spPr>
          <a:xfrm>
            <a:off x="1489855" y="436333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4 = 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10AF1A3D-5167-3854-22F5-CB677D286E59}"/>
              </a:ext>
            </a:extLst>
          </p:cNvPr>
          <p:cNvSpPr txBox="1"/>
          <p:nvPr/>
        </p:nvSpPr>
        <p:spPr>
          <a:xfrm>
            <a:off x="2104103" y="4511548"/>
            <a:ext cx="457200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200" dirty="0"/>
              <a:t>I know that 4 × ___ = 24</a:t>
            </a:r>
            <a:br>
              <a:rPr lang="en-US" sz="3200" dirty="0"/>
            </a:br>
            <a:r>
              <a:rPr lang="en-US" sz="3200" dirty="0"/>
              <a:t>so each part must be ___.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92E19F2A-1608-04FD-C299-84E24791826A}"/>
              </a:ext>
            </a:extLst>
          </p:cNvPr>
          <p:cNvSpPr txBox="1"/>
          <p:nvPr/>
        </p:nvSpPr>
        <p:spPr>
          <a:xfrm>
            <a:off x="809955" y="5360298"/>
            <a:ext cx="760033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br>
              <a:rPr lang="en-US" sz="3200" dirty="0"/>
            </a:br>
            <a:r>
              <a:rPr lang="en-US" sz="3200" dirty="0"/>
              <a:t>Therefore, the answer is ____.</a:t>
            </a:r>
            <a:endParaRPr lang="en-GB" sz="3200" dirty="0"/>
          </a:p>
        </p:txBody>
      </p:sp>
      <p:sp>
        <p:nvSpPr>
          <p:cNvPr id="36" name="Rectangle: Rounded Corners 35">
            <a:extLst>
              <a:ext uri="{FF2B5EF4-FFF2-40B4-BE49-F238E27FC236}">
                <a16:creationId xmlns:a16="http://schemas.microsoft.com/office/drawing/2014/main" id="{5805BFA1-58BC-F3F3-7AAB-EA4FC116B4E5}"/>
              </a:ext>
            </a:extLst>
          </p:cNvPr>
          <p:cNvSpPr/>
          <p:nvPr/>
        </p:nvSpPr>
        <p:spPr>
          <a:xfrm>
            <a:off x="5938392" y="2288844"/>
            <a:ext cx="1080000" cy="599768"/>
          </a:xfrm>
          <a:prstGeom prst="roundRect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52C03638-3956-C22F-F8EE-02ACA459EE2E}"/>
              </a:ext>
            </a:extLst>
          </p:cNvPr>
          <p:cNvSpPr/>
          <p:nvPr/>
        </p:nvSpPr>
        <p:spPr>
          <a:xfrm>
            <a:off x="6038029" y="2076364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?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E73E440-4240-C323-8914-FB43254BD4A7}"/>
              </a:ext>
            </a:extLst>
          </p:cNvPr>
          <p:cNvGrpSpPr/>
          <p:nvPr/>
        </p:nvGrpSpPr>
        <p:grpSpPr>
          <a:xfrm>
            <a:off x="2697178" y="1466985"/>
            <a:ext cx="4325644" cy="1535791"/>
            <a:chOff x="-6307113" y="5372785"/>
            <a:chExt cx="4325644" cy="1535791"/>
          </a:xfrm>
        </p:grpSpPr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BADA9712-9F22-6570-CF67-1B72B95C83F4}"/>
                </a:ext>
              </a:extLst>
            </p:cNvPr>
            <p:cNvSpPr/>
            <p:nvPr/>
          </p:nvSpPr>
          <p:spPr>
            <a:xfrm>
              <a:off x="-2995300" y="561038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rgbClr val="FF0000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21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53" name="Rectangle: Rounded Corners 52">
              <a:extLst>
                <a:ext uri="{FF2B5EF4-FFF2-40B4-BE49-F238E27FC236}">
                  <a16:creationId xmlns:a16="http://schemas.microsoft.com/office/drawing/2014/main" id="{A5FD8C04-EB75-99FE-1309-ACFD10BD5B0E}"/>
                </a:ext>
              </a:extLst>
            </p:cNvPr>
            <p:cNvSpPr/>
            <p:nvPr/>
          </p:nvSpPr>
          <p:spPr>
            <a:xfrm>
              <a:off x="-6307113" y="5596743"/>
              <a:ext cx="4311111" cy="599768"/>
            </a:xfrm>
            <a:prstGeom prst="roundRect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5"/>
            </a:lnRef>
            <a:fillRef idx="3">
              <a:schemeClr val="accent5"/>
            </a:fillRef>
            <a:effectRef idx="2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grpSp>
          <p:nvGrpSpPr>
            <p:cNvPr id="54" name="Group 53">
              <a:extLst>
                <a:ext uri="{FF2B5EF4-FFF2-40B4-BE49-F238E27FC236}">
                  <a16:creationId xmlns:a16="http://schemas.microsoft.com/office/drawing/2014/main" id="{C62A4C77-E0A5-241A-72BE-A22F92E47354}"/>
                </a:ext>
              </a:extLst>
            </p:cNvPr>
            <p:cNvGrpSpPr/>
            <p:nvPr/>
          </p:nvGrpSpPr>
          <p:grpSpPr>
            <a:xfrm>
              <a:off x="-6307113" y="5985246"/>
              <a:ext cx="3240000" cy="923330"/>
              <a:chOff x="3077855" y="2121157"/>
              <a:chExt cx="3240000" cy="923330"/>
            </a:xfrm>
          </p:grpSpPr>
          <p:sp>
            <p:nvSpPr>
              <p:cNvPr id="55" name="Rectangle: Rounded Corners 54">
                <a:extLst>
                  <a:ext uri="{FF2B5EF4-FFF2-40B4-BE49-F238E27FC236}">
                    <a16:creationId xmlns:a16="http://schemas.microsoft.com/office/drawing/2014/main" id="{FD1A4515-17BA-9A9D-45A8-C0A8AABF147E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6932B3D6-9EE2-7D3A-C3DA-403C55C85DB1}"/>
                  </a:ext>
                </a:extLst>
              </p:cNvPr>
              <p:cNvSpPr/>
              <p:nvPr/>
            </p:nvSpPr>
            <p:spPr>
              <a:xfrm>
                <a:off x="415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7" name="Rectangle: Rounded Corners 56">
                <a:extLst>
                  <a:ext uri="{FF2B5EF4-FFF2-40B4-BE49-F238E27FC236}">
                    <a16:creationId xmlns:a16="http://schemas.microsoft.com/office/drawing/2014/main" id="{4347226A-CF8F-62A9-2FC6-CABBCDE84890}"/>
                  </a:ext>
                </a:extLst>
              </p:cNvPr>
              <p:cNvSpPr/>
              <p:nvPr/>
            </p:nvSpPr>
            <p:spPr>
              <a:xfrm>
                <a:off x="523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58" name="Rectangle 57">
                <a:extLst>
                  <a:ext uri="{FF2B5EF4-FFF2-40B4-BE49-F238E27FC236}">
                    <a16:creationId xmlns:a16="http://schemas.microsoft.com/office/drawing/2014/main" id="{9A33BF12-5DB0-B320-8C83-4BDDB3AB565A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59" name="Rectangle 58">
                <a:extLst>
                  <a:ext uri="{FF2B5EF4-FFF2-40B4-BE49-F238E27FC236}">
                    <a16:creationId xmlns:a16="http://schemas.microsoft.com/office/drawing/2014/main" id="{F8237D27-8A8C-647E-E830-FAC0DAD09D4D}"/>
                  </a:ext>
                </a:extLst>
              </p:cNvPr>
              <p:cNvSpPr/>
              <p:nvPr/>
            </p:nvSpPr>
            <p:spPr>
              <a:xfrm>
                <a:off x="4272151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60" name="Rectangle 59">
                <a:extLst>
                  <a:ext uri="{FF2B5EF4-FFF2-40B4-BE49-F238E27FC236}">
                    <a16:creationId xmlns:a16="http://schemas.microsoft.com/office/drawing/2014/main" id="{EF75F3B3-9CAF-019F-1296-BBFA6CD9F21B}"/>
                  </a:ext>
                </a:extLst>
              </p:cNvPr>
              <p:cNvSpPr/>
              <p:nvPr/>
            </p:nvSpPr>
            <p:spPr>
              <a:xfrm>
                <a:off x="5366809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1" name="Rectangle 60">
              <a:extLst>
                <a:ext uri="{FF2B5EF4-FFF2-40B4-BE49-F238E27FC236}">
                  <a16:creationId xmlns:a16="http://schemas.microsoft.com/office/drawing/2014/main" id="{C69A8901-535C-841F-1A19-9B6EDD8CBBA6}"/>
                </a:ext>
              </a:extLst>
            </p:cNvPr>
            <p:cNvSpPr/>
            <p:nvPr/>
          </p:nvSpPr>
          <p:spPr>
            <a:xfrm>
              <a:off x="-4589551" y="5372785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24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grpSp>
          <p:nvGrpSpPr>
            <p:cNvPr id="62" name="Group 61">
              <a:extLst>
                <a:ext uri="{FF2B5EF4-FFF2-40B4-BE49-F238E27FC236}">
                  <a16:creationId xmlns:a16="http://schemas.microsoft.com/office/drawing/2014/main" id="{A3A98352-DFA8-A8C1-B4F4-BCC5B7B27507}"/>
                </a:ext>
              </a:extLst>
            </p:cNvPr>
            <p:cNvGrpSpPr/>
            <p:nvPr/>
          </p:nvGrpSpPr>
          <p:grpSpPr>
            <a:xfrm>
              <a:off x="-3061469" y="5977309"/>
              <a:ext cx="1080000" cy="923330"/>
              <a:chOff x="3077855" y="2121157"/>
              <a:chExt cx="1080000" cy="923330"/>
            </a:xfrm>
          </p:grpSpPr>
          <p:sp>
            <p:nvSpPr>
              <p:cNvPr id="63" name="Rectangle: Rounded Corners 62">
                <a:extLst>
                  <a:ext uri="{FF2B5EF4-FFF2-40B4-BE49-F238E27FC236}">
                    <a16:creationId xmlns:a16="http://schemas.microsoft.com/office/drawing/2014/main" id="{8BF68E07-7D98-4AE9-A83B-5BF63E5CEB5B}"/>
                  </a:ext>
                </a:extLst>
              </p:cNvPr>
              <p:cNvSpPr/>
              <p:nvPr/>
            </p:nvSpPr>
            <p:spPr>
              <a:xfrm>
                <a:off x="3077855" y="2323672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66" name="Rectangle 65">
                <a:extLst>
                  <a:ext uri="{FF2B5EF4-FFF2-40B4-BE49-F238E27FC236}">
                    <a16:creationId xmlns:a16="http://schemas.microsoft.com/office/drawing/2014/main" id="{0AC7465F-235D-B903-E8A8-A8BF7E0241E3}"/>
                  </a:ext>
                </a:extLst>
              </p:cNvPr>
              <p:cNvSpPr/>
              <p:nvPr/>
            </p:nvSpPr>
            <p:spPr>
              <a:xfrm>
                <a:off x="3177492" y="212115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6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</p:grpSp>
      <p:sp>
        <p:nvSpPr>
          <p:cNvPr id="72" name="Rectangle 71">
            <a:extLst>
              <a:ext uri="{FF2B5EF4-FFF2-40B4-BE49-F238E27FC236}">
                <a16:creationId xmlns:a16="http://schemas.microsoft.com/office/drawing/2014/main" id="{1C692109-A44E-E2D8-E137-E6CEB67134DA}"/>
              </a:ext>
            </a:extLst>
          </p:cNvPr>
          <p:cNvSpPr/>
          <p:nvPr/>
        </p:nvSpPr>
        <p:spPr>
          <a:xfrm>
            <a:off x="2818441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24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id="{2B50D56E-2DF9-8377-6211-F99E4E50FD6B}"/>
              </a:ext>
            </a:extLst>
          </p:cNvPr>
          <p:cNvSpPr/>
          <p:nvPr/>
        </p:nvSpPr>
        <p:spPr>
          <a:xfrm>
            <a:off x="5304664" y="3230255"/>
            <a:ext cx="8514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1905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4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03640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29" grpId="0" animBg="1"/>
      <p:bldP spid="31" grpId="0"/>
      <p:bldP spid="32" grpId="0"/>
      <p:bldP spid="72" grpId="0"/>
      <p:bldP spid="7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FC5C5B-9E82-39C9-8B03-3994005EBE9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AE1C5B1E-5CC4-9EB1-46F8-9A9016A0CA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C151229B-7463-E4FF-49D0-BB271CBE827C}"/>
              </a:ext>
            </a:extLst>
          </p:cNvPr>
          <p:cNvSpPr/>
          <p:nvPr/>
        </p:nvSpPr>
        <p:spPr>
          <a:xfrm>
            <a:off x="1175686" y="305225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32</a:t>
            </a:r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4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14" name="Picture 13" descr="A cartoon of a hat holding a book and a wand&#10;&#10;AI-generated content may be incorrect.">
            <a:extLst>
              <a:ext uri="{FF2B5EF4-FFF2-40B4-BE49-F238E27FC236}">
                <a16:creationId xmlns:a16="http://schemas.microsoft.com/office/drawing/2014/main" id="{04A1A4DF-8133-6F40-E5DD-DF7D021E0A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511" y="1728576"/>
            <a:ext cx="1122351" cy="123396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42E0CC15-FCA4-86EA-A981-A5128B622B9D}"/>
              </a:ext>
            </a:extLst>
          </p:cNvPr>
          <p:cNvGrpSpPr/>
          <p:nvPr/>
        </p:nvGrpSpPr>
        <p:grpSpPr>
          <a:xfrm>
            <a:off x="2689953" y="1357388"/>
            <a:ext cx="5938682" cy="1432675"/>
            <a:chOff x="2330246" y="1432162"/>
            <a:chExt cx="5938682" cy="1432675"/>
          </a:xfrm>
        </p:grpSpPr>
        <p:sp>
          <p:nvSpPr>
            <p:cNvPr id="16" name="Speech Bubble: Rectangle with Corners Rounded 15">
              <a:extLst>
                <a:ext uri="{FF2B5EF4-FFF2-40B4-BE49-F238E27FC236}">
                  <a16:creationId xmlns:a16="http://schemas.microsoft.com/office/drawing/2014/main" id="{FC6223EB-3727-CBA1-8CDA-E5C87E4E1EA9}"/>
                </a:ext>
              </a:extLst>
            </p:cNvPr>
            <p:cNvSpPr/>
            <p:nvPr/>
          </p:nvSpPr>
          <p:spPr>
            <a:xfrm>
              <a:off x="2330246" y="1432162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852549B9-04E0-52B2-1B91-7583BFB754F8}"/>
                </a:ext>
              </a:extLst>
            </p:cNvPr>
            <p:cNvSpPr txBox="1"/>
            <p:nvPr/>
          </p:nvSpPr>
          <p:spPr>
            <a:xfrm>
              <a:off x="2738284" y="1654419"/>
              <a:ext cx="5353664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I can use the inverse strategy to </a:t>
              </a:r>
            </a:p>
            <a:p>
              <a:pPr algn="ctr"/>
              <a:r>
                <a:rPr lang="en-US" sz="2800" b="1" dirty="0"/>
                <a:t>solve 32 ÷ 4</a:t>
              </a:r>
              <a:endParaRPr lang="en-US" sz="2800" dirty="0"/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5C08BF18-91A9-2008-2B09-1078E470D23B}"/>
              </a:ext>
            </a:extLst>
          </p:cNvPr>
          <p:cNvGrpSpPr/>
          <p:nvPr/>
        </p:nvGrpSpPr>
        <p:grpSpPr>
          <a:xfrm>
            <a:off x="2689953" y="1357388"/>
            <a:ext cx="5938682" cy="1432675"/>
            <a:chOff x="2227007" y="3511685"/>
            <a:chExt cx="5938682" cy="1432675"/>
          </a:xfrm>
        </p:grpSpPr>
        <p:sp>
          <p:nvSpPr>
            <p:cNvPr id="19" name="Speech Bubble: Rectangle with Corners Rounded 18">
              <a:extLst>
                <a:ext uri="{FF2B5EF4-FFF2-40B4-BE49-F238E27FC236}">
                  <a16:creationId xmlns:a16="http://schemas.microsoft.com/office/drawing/2014/main" id="{32076E2E-ADE4-20E3-41EA-A5304CE9D8A8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F7DD1F8F-CB43-0FEF-5125-EEC7988A8316}"/>
                </a:ext>
              </a:extLst>
            </p:cNvPr>
            <p:cNvSpPr txBox="1"/>
            <p:nvPr/>
          </p:nvSpPr>
          <p:spPr>
            <a:xfrm>
              <a:off x="2644474" y="3752614"/>
              <a:ext cx="5072949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Instead of dividing, I ask myself:</a:t>
              </a:r>
            </a:p>
            <a:p>
              <a:pPr algn="ctr"/>
              <a:r>
                <a:rPr lang="en-US" sz="2800" b="1" dirty="0"/>
                <a:t>“4 × what equals 32?”</a:t>
              </a:r>
              <a:endParaRPr lang="en-US" sz="2800" dirty="0"/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9D060C5D-2D24-0C8A-C853-EE7E9A53B334}"/>
              </a:ext>
            </a:extLst>
          </p:cNvPr>
          <p:cNvGrpSpPr/>
          <p:nvPr/>
        </p:nvGrpSpPr>
        <p:grpSpPr>
          <a:xfrm>
            <a:off x="2689953" y="1357388"/>
            <a:ext cx="5988984" cy="1432675"/>
            <a:chOff x="2227007" y="3511685"/>
            <a:chExt cx="5938682" cy="1432675"/>
          </a:xfrm>
        </p:grpSpPr>
        <p:sp>
          <p:nvSpPr>
            <p:cNvPr id="22" name="Speech Bubble: Rectangle with Corners Rounded 21">
              <a:extLst>
                <a:ext uri="{FF2B5EF4-FFF2-40B4-BE49-F238E27FC236}">
                  <a16:creationId xmlns:a16="http://schemas.microsoft.com/office/drawing/2014/main" id="{046FB369-4A34-8B3F-0833-76BC85791A36}"/>
                </a:ext>
              </a:extLst>
            </p:cNvPr>
            <p:cNvSpPr/>
            <p:nvPr/>
          </p:nvSpPr>
          <p:spPr>
            <a:xfrm>
              <a:off x="2227007" y="3511685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6150428D-0C32-98FF-4021-203B96A08217}"/>
                </a:ext>
              </a:extLst>
            </p:cNvPr>
            <p:cNvSpPr txBox="1"/>
            <p:nvPr/>
          </p:nvSpPr>
          <p:spPr>
            <a:xfrm>
              <a:off x="2512144" y="3734661"/>
              <a:ext cx="5481485" cy="95410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dirty="0"/>
                <a:t>I know that:</a:t>
              </a:r>
            </a:p>
            <a:p>
              <a:pPr algn="ctr"/>
              <a:r>
                <a:rPr lang="en-US" sz="2800" b="1" dirty="0"/>
                <a:t>4 × 8 = 32</a:t>
              </a:r>
              <a:endParaRPr lang="en-US" sz="2800" dirty="0"/>
            </a:p>
          </p:txBody>
        </p:sp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A57B229D-A52D-EC1E-1500-5DB1D9F115B9}"/>
              </a:ext>
            </a:extLst>
          </p:cNvPr>
          <p:cNvGrpSpPr/>
          <p:nvPr/>
        </p:nvGrpSpPr>
        <p:grpSpPr>
          <a:xfrm>
            <a:off x="2689953" y="1357388"/>
            <a:ext cx="6008486" cy="1432675"/>
            <a:chOff x="2207505" y="2617781"/>
            <a:chExt cx="5938682" cy="1432675"/>
          </a:xfrm>
        </p:grpSpPr>
        <p:sp>
          <p:nvSpPr>
            <p:cNvPr id="25" name="Speech Bubble: Rectangle with Corners Rounded 24">
              <a:extLst>
                <a:ext uri="{FF2B5EF4-FFF2-40B4-BE49-F238E27FC236}">
                  <a16:creationId xmlns:a16="http://schemas.microsoft.com/office/drawing/2014/main" id="{AAF5B3EB-8ED7-196F-1007-ADD765AF9D4C}"/>
                </a:ext>
              </a:extLst>
            </p:cNvPr>
            <p:cNvSpPr/>
            <p:nvPr/>
          </p:nvSpPr>
          <p:spPr>
            <a:xfrm>
              <a:off x="2207505" y="2617781"/>
              <a:ext cx="5938682" cy="1432675"/>
            </a:xfrm>
            <a:prstGeom prst="wedgeRoundRectCallout">
              <a:avLst>
                <a:gd name="adj1" fmla="val -73905"/>
                <a:gd name="adj2" fmla="val 17890"/>
                <a:gd name="adj3" fmla="val 16667"/>
              </a:avLst>
            </a:prstGeom>
            <a:solidFill>
              <a:schemeClr val="bg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7EAD0DAB-E5C6-71F1-4B7C-F00E74730FCC}"/>
                </a:ext>
              </a:extLst>
            </p:cNvPr>
            <p:cNvSpPr txBox="1"/>
            <p:nvPr/>
          </p:nvSpPr>
          <p:spPr>
            <a:xfrm>
              <a:off x="2664702" y="3072508"/>
              <a:ext cx="5481485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en-US" sz="2800" b="1" dirty="0"/>
                <a:t>Therefore, 32 ÷ 4 = 8</a:t>
              </a:r>
              <a:endParaRPr lang="en-US" sz="2800" dirty="0"/>
            </a:p>
          </p:txBody>
        </p:sp>
      </p:grpSp>
      <p:sp>
        <p:nvSpPr>
          <p:cNvPr id="54" name="Rectangle 53">
            <a:extLst>
              <a:ext uri="{FF2B5EF4-FFF2-40B4-BE49-F238E27FC236}">
                <a16:creationId xmlns:a16="http://schemas.microsoft.com/office/drawing/2014/main" id="{78BD4F43-5FE5-7C56-7460-F0563C4F2323}"/>
              </a:ext>
            </a:extLst>
          </p:cNvPr>
          <p:cNvSpPr/>
          <p:nvPr/>
        </p:nvSpPr>
        <p:spPr>
          <a:xfrm>
            <a:off x="6049108" y="294705"/>
            <a:ext cx="115816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8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4" name="Picture 63" descr="A cartoon of a wizard pointing at a white board&#10;&#10;AI-generated content may be incorrect.">
            <a:extLst>
              <a:ext uri="{FF2B5EF4-FFF2-40B4-BE49-F238E27FC236}">
                <a16:creationId xmlns:a16="http://schemas.microsoft.com/office/drawing/2014/main" id="{A0E7D169-FBCA-1890-3E35-779394F9B6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8422" y="147474"/>
            <a:ext cx="1233968" cy="1233968"/>
          </a:xfrm>
          <a:prstGeom prst="rect">
            <a:avLst/>
          </a:prstGeom>
        </p:spPr>
      </p:pic>
      <p:grpSp>
        <p:nvGrpSpPr>
          <p:cNvPr id="68" name="Group 67">
            <a:extLst>
              <a:ext uri="{FF2B5EF4-FFF2-40B4-BE49-F238E27FC236}">
                <a16:creationId xmlns:a16="http://schemas.microsoft.com/office/drawing/2014/main" id="{9EE1A260-3FAC-5EF7-E4A4-627EF24B8610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54A25AE1-61A4-A218-2318-070C441A5AC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C0FC542B-7FCF-02D9-6257-1077DB64F959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A368A117-1AC9-D178-3B24-7760F7427FE1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grpSp>
        <p:nvGrpSpPr>
          <p:cNvPr id="82" name="Group 81">
            <a:extLst>
              <a:ext uri="{FF2B5EF4-FFF2-40B4-BE49-F238E27FC236}">
                <a16:creationId xmlns:a16="http://schemas.microsoft.com/office/drawing/2014/main" id="{7F5C95B0-C254-4D7E-5895-AA6E33EB11DD}"/>
              </a:ext>
            </a:extLst>
          </p:cNvPr>
          <p:cNvGrpSpPr/>
          <p:nvPr/>
        </p:nvGrpSpPr>
        <p:grpSpPr>
          <a:xfrm>
            <a:off x="3241721" y="3292181"/>
            <a:ext cx="4312433" cy="1560191"/>
            <a:chOff x="1382441" y="3177506"/>
            <a:chExt cx="4312433" cy="1560191"/>
          </a:xfrm>
        </p:grpSpPr>
        <p:grpSp>
          <p:nvGrpSpPr>
            <p:cNvPr id="79" name="Group 78">
              <a:extLst>
                <a:ext uri="{FF2B5EF4-FFF2-40B4-BE49-F238E27FC236}">
                  <a16:creationId xmlns:a16="http://schemas.microsoft.com/office/drawing/2014/main" id="{7110D79E-C11E-46BD-6860-98B744C42103}"/>
                </a:ext>
              </a:extLst>
            </p:cNvPr>
            <p:cNvGrpSpPr/>
            <p:nvPr/>
          </p:nvGrpSpPr>
          <p:grpSpPr>
            <a:xfrm>
              <a:off x="1382441" y="3385290"/>
              <a:ext cx="4312433" cy="1224097"/>
              <a:chOff x="1578958" y="3319420"/>
              <a:chExt cx="4312433" cy="1224097"/>
            </a:xfrm>
          </p:grpSpPr>
          <p:sp>
            <p:nvSpPr>
              <p:cNvPr id="40" name="Rectangle: Rounded Corners 39">
                <a:extLst>
                  <a:ext uri="{FF2B5EF4-FFF2-40B4-BE49-F238E27FC236}">
                    <a16:creationId xmlns:a16="http://schemas.microsoft.com/office/drawing/2014/main" id="{900CF34C-E688-7D9E-7AEF-3F19C9822A2C}"/>
                  </a:ext>
                </a:extLst>
              </p:cNvPr>
              <p:cNvSpPr/>
              <p:nvPr/>
            </p:nvSpPr>
            <p:spPr>
              <a:xfrm>
                <a:off x="1578958" y="3319420"/>
                <a:ext cx="4312433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28" name="Rectangle: Rounded Corners 27">
                <a:extLst>
                  <a:ext uri="{FF2B5EF4-FFF2-40B4-BE49-F238E27FC236}">
                    <a16:creationId xmlns:a16="http://schemas.microsoft.com/office/drawing/2014/main" id="{1B642AEE-18F8-BB72-37DF-A917B5804689}"/>
                  </a:ext>
                </a:extLst>
              </p:cNvPr>
              <p:cNvSpPr/>
              <p:nvPr/>
            </p:nvSpPr>
            <p:spPr>
              <a:xfrm>
                <a:off x="1578958" y="394374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F1B241F4-0086-9C9C-C7A7-A8C925FBECE3}"/>
                </a:ext>
              </a:extLst>
            </p:cNvPr>
            <p:cNvGrpSpPr/>
            <p:nvPr/>
          </p:nvGrpSpPr>
          <p:grpSpPr>
            <a:xfrm>
              <a:off x="2454874" y="3814367"/>
              <a:ext cx="3240000" cy="923330"/>
              <a:chOff x="-189406" y="3864816"/>
              <a:chExt cx="3240000" cy="923330"/>
            </a:xfrm>
          </p:grpSpPr>
          <p:sp>
            <p:nvSpPr>
              <p:cNvPr id="41" name="Rectangle: Rounded Corners 40">
                <a:extLst>
                  <a:ext uri="{FF2B5EF4-FFF2-40B4-BE49-F238E27FC236}">
                    <a16:creationId xmlns:a16="http://schemas.microsoft.com/office/drawing/2014/main" id="{3C5D268E-1B91-0142-9BAA-B13E3F568F6C}"/>
                  </a:ext>
                </a:extLst>
              </p:cNvPr>
              <p:cNvSpPr/>
              <p:nvPr/>
            </p:nvSpPr>
            <p:spPr>
              <a:xfrm>
                <a:off x="-189406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2" name="Rectangle: Rounded Corners 41">
                <a:extLst>
                  <a:ext uri="{FF2B5EF4-FFF2-40B4-BE49-F238E27FC236}">
                    <a16:creationId xmlns:a16="http://schemas.microsoft.com/office/drawing/2014/main" id="{6C5768A8-3971-AEDB-084E-95D0CB012517}"/>
                  </a:ext>
                </a:extLst>
              </p:cNvPr>
              <p:cNvSpPr/>
              <p:nvPr/>
            </p:nvSpPr>
            <p:spPr>
              <a:xfrm>
                <a:off x="89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43" name="Rectangle: Rounded Corners 42">
                <a:extLst>
                  <a:ext uri="{FF2B5EF4-FFF2-40B4-BE49-F238E27FC236}">
                    <a16:creationId xmlns:a16="http://schemas.microsoft.com/office/drawing/2014/main" id="{85428AD4-32F5-1540-ED1E-FD671CBC490F}"/>
                  </a:ext>
                </a:extLst>
              </p:cNvPr>
              <p:cNvSpPr/>
              <p:nvPr/>
            </p:nvSpPr>
            <p:spPr>
              <a:xfrm>
                <a:off x="1970594" y="4060068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35" name="Rectangle 34">
                <a:extLst>
                  <a:ext uri="{FF2B5EF4-FFF2-40B4-BE49-F238E27FC236}">
                    <a16:creationId xmlns:a16="http://schemas.microsoft.com/office/drawing/2014/main" id="{E2E06734-F82D-2E17-14C4-9ECDF68A60FA}"/>
                  </a:ext>
                </a:extLst>
              </p:cNvPr>
              <p:cNvSpPr/>
              <p:nvPr/>
            </p:nvSpPr>
            <p:spPr>
              <a:xfrm>
                <a:off x="-49307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6" name="Rectangle 35">
                <a:extLst>
                  <a:ext uri="{FF2B5EF4-FFF2-40B4-BE49-F238E27FC236}">
                    <a16:creationId xmlns:a16="http://schemas.microsoft.com/office/drawing/2014/main" id="{772E48E2-14C6-8F83-F357-294A51C646FF}"/>
                  </a:ext>
                </a:extLst>
              </p:cNvPr>
              <p:cNvSpPr/>
              <p:nvPr/>
            </p:nvSpPr>
            <p:spPr>
              <a:xfrm>
                <a:off x="1045352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  <p:sp>
            <p:nvSpPr>
              <p:cNvPr id="37" name="Rectangle 36">
                <a:extLst>
                  <a:ext uri="{FF2B5EF4-FFF2-40B4-BE49-F238E27FC236}">
                    <a16:creationId xmlns:a16="http://schemas.microsoft.com/office/drawing/2014/main" id="{B15F2EFD-2F49-CA65-AA48-773BA53A2B26}"/>
                  </a:ext>
                </a:extLst>
              </p:cNvPr>
              <p:cNvSpPr/>
              <p:nvPr/>
            </p:nvSpPr>
            <p:spPr>
              <a:xfrm>
                <a:off x="2140010" y="3864816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?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357A5F05-3B35-4EFE-BA36-48B60C3791E3}"/>
                </a:ext>
              </a:extLst>
            </p:cNvPr>
            <p:cNvSpPr/>
            <p:nvPr/>
          </p:nvSpPr>
          <p:spPr>
            <a:xfrm>
              <a:off x="2536274" y="3177506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  <p:sp>
          <p:nvSpPr>
            <p:cNvPr id="31" name="Rectangle 30">
              <a:extLst>
                <a:ext uri="{FF2B5EF4-FFF2-40B4-BE49-F238E27FC236}">
                  <a16:creationId xmlns:a16="http://schemas.microsoft.com/office/drawing/2014/main" id="{998B455E-8CE4-E3AE-6704-C2534C43DAAF}"/>
                </a:ext>
              </a:extLst>
            </p:cNvPr>
            <p:cNvSpPr/>
            <p:nvPr/>
          </p:nvSpPr>
          <p:spPr>
            <a:xfrm>
              <a:off x="1522540" y="3814367"/>
              <a:ext cx="851409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?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  <p:grpSp>
        <p:nvGrpSpPr>
          <p:cNvPr id="81" name="Group 80">
            <a:extLst>
              <a:ext uri="{FF2B5EF4-FFF2-40B4-BE49-F238E27FC236}">
                <a16:creationId xmlns:a16="http://schemas.microsoft.com/office/drawing/2014/main" id="{30EBE4B5-BFB4-80DC-EBEC-0CDD8497C368}"/>
              </a:ext>
            </a:extLst>
          </p:cNvPr>
          <p:cNvGrpSpPr/>
          <p:nvPr/>
        </p:nvGrpSpPr>
        <p:grpSpPr>
          <a:xfrm>
            <a:off x="3232001" y="3292181"/>
            <a:ext cx="4312433" cy="1552041"/>
            <a:chOff x="2968565" y="4638606"/>
            <a:chExt cx="4312433" cy="1552041"/>
          </a:xfrm>
        </p:grpSpPr>
        <p:grpSp>
          <p:nvGrpSpPr>
            <p:cNvPr id="80" name="Group 79">
              <a:extLst>
                <a:ext uri="{FF2B5EF4-FFF2-40B4-BE49-F238E27FC236}">
                  <a16:creationId xmlns:a16="http://schemas.microsoft.com/office/drawing/2014/main" id="{05CF15E8-A607-AC83-886C-CA504B393564}"/>
                </a:ext>
              </a:extLst>
            </p:cNvPr>
            <p:cNvGrpSpPr/>
            <p:nvPr/>
          </p:nvGrpSpPr>
          <p:grpSpPr>
            <a:xfrm>
              <a:off x="2968565" y="4838240"/>
              <a:ext cx="4312433" cy="1352407"/>
              <a:chOff x="2921159" y="4805390"/>
              <a:chExt cx="4312433" cy="1352407"/>
            </a:xfrm>
          </p:grpSpPr>
          <p:sp>
            <p:nvSpPr>
              <p:cNvPr id="56" name="Rectangle: Rounded Corners 55">
                <a:extLst>
                  <a:ext uri="{FF2B5EF4-FFF2-40B4-BE49-F238E27FC236}">
                    <a16:creationId xmlns:a16="http://schemas.microsoft.com/office/drawing/2014/main" id="{9E2577BC-1505-F333-79FC-55EC244BAC60}"/>
                  </a:ext>
                </a:extLst>
              </p:cNvPr>
              <p:cNvSpPr/>
              <p:nvPr/>
            </p:nvSpPr>
            <p:spPr>
              <a:xfrm>
                <a:off x="2921159" y="4805390"/>
                <a:ext cx="4312433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5"/>
              </a:lnRef>
              <a:fillRef idx="3">
                <a:schemeClr val="accent5"/>
              </a:fillRef>
              <a:effectRef idx="2">
                <a:schemeClr val="accent5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grpSp>
            <p:nvGrpSpPr>
              <p:cNvPr id="57" name="Group 56">
                <a:extLst>
                  <a:ext uri="{FF2B5EF4-FFF2-40B4-BE49-F238E27FC236}">
                    <a16:creationId xmlns:a16="http://schemas.microsoft.com/office/drawing/2014/main" id="{87DA5FB9-E9B6-E468-4658-901D594797DD}"/>
                  </a:ext>
                </a:extLst>
              </p:cNvPr>
              <p:cNvGrpSpPr/>
              <p:nvPr/>
            </p:nvGrpSpPr>
            <p:grpSpPr>
              <a:xfrm>
                <a:off x="3993592" y="5234467"/>
                <a:ext cx="3240000" cy="923330"/>
                <a:chOff x="-189406" y="3864816"/>
                <a:chExt cx="3240000" cy="923330"/>
              </a:xfrm>
            </p:grpSpPr>
            <p:sp>
              <p:nvSpPr>
                <p:cNvPr id="58" name="Rectangle: Rounded Corners 57">
                  <a:extLst>
                    <a:ext uri="{FF2B5EF4-FFF2-40B4-BE49-F238E27FC236}">
                      <a16:creationId xmlns:a16="http://schemas.microsoft.com/office/drawing/2014/main" id="{D593B8CA-D682-9347-F33B-E1E83785E760}"/>
                    </a:ext>
                  </a:extLst>
                </p:cNvPr>
                <p:cNvSpPr/>
                <p:nvPr/>
              </p:nvSpPr>
              <p:spPr>
                <a:xfrm>
                  <a:off x="-189406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59" name="Rectangle: Rounded Corners 58">
                  <a:extLst>
                    <a:ext uri="{FF2B5EF4-FFF2-40B4-BE49-F238E27FC236}">
                      <a16:creationId xmlns:a16="http://schemas.microsoft.com/office/drawing/2014/main" id="{101D257F-47DD-A5BB-13BF-0D93FBF2FA76}"/>
                    </a:ext>
                  </a:extLst>
                </p:cNvPr>
                <p:cNvSpPr/>
                <p:nvPr/>
              </p:nvSpPr>
              <p:spPr>
                <a:xfrm>
                  <a:off x="89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0" name="Rectangle: Rounded Corners 59">
                  <a:extLst>
                    <a:ext uri="{FF2B5EF4-FFF2-40B4-BE49-F238E27FC236}">
                      <a16:creationId xmlns:a16="http://schemas.microsoft.com/office/drawing/2014/main" id="{6C179854-EDEC-6A99-F3BC-F7FBC0D65BBC}"/>
                    </a:ext>
                  </a:extLst>
                </p:cNvPr>
                <p:cNvSpPr/>
                <p:nvPr/>
              </p:nvSpPr>
              <p:spPr>
                <a:xfrm>
                  <a:off x="1970594" y="4060068"/>
                  <a:ext cx="1080000" cy="599768"/>
                </a:xfrm>
                <a:prstGeom prst="roundRect">
                  <a:avLst/>
                </a:prstGeom>
                <a:ln w="28575">
                  <a:solidFill>
                    <a:schemeClr val="tx1"/>
                  </a:solidFill>
                </a:ln>
              </p:spPr>
              <p:style>
                <a:lnRef idx="1">
                  <a:schemeClr val="accent4"/>
                </a:lnRef>
                <a:fillRef idx="3">
                  <a:schemeClr val="accent4"/>
                </a:fillRef>
                <a:effectRef idx="2">
                  <a:schemeClr val="accent4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GB"/>
                </a:p>
              </p:txBody>
            </p:sp>
            <p:sp>
              <p:nvSpPr>
                <p:cNvPr id="61" name="Rectangle 60">
                  <a:extLst>
                    <a:ext uri="{FF2B5EF4-FFF2-40B4-BE49-F238E27FC236}">
                      <a16:creationId xmlns:a16="http://schemas.microsoft.com/office/drawing/2014/main" id="{52A6D4BA-F076-CBB2-B479-EE09C0F30F7F}"/>
                    </a:ext>
                  </a:extLst>
                </p:cNvPr>
                <p:cNvSpPr/>
                <p:nvPr/>
              </p:nvSpPr>
              <p:spPr>
                <a:xfrm>
                  <a:off x="-49307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2" name="Rectangle 61">
                  <a:extLst>
                    <a:ext uri="{FF2B5EF4-FFF2-40B4-BE49-F238E27FC236}">
                      <a16:creationId xmlns:a16="http://schemas.microsoft.com/office/drawing/2014/main" id="{84CB6705-1C0A-4A8C-BC5C-1E08B692EA95}"/>
                    </a:ext>
                  </a:extLst>
                </p:cNvPr>
                <p:cNvSpPr/>
                <p:nvPr/>
              </p:nvSpPr>
              <p:spPr>
                <a:xfrm>
                  <a:off x="1045352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  <p:sp>
              <p:nvSpPr>
                <p:cNvPr id="63" name="Rectangle 62">
                  <a:extLst>
                    <a:ext uri="{FF2B5EF4-FFF2-40B4-BE49-F238E27FC236}">
                      <a16:creationId xmlns:a16="http://schemas.microsoft.com/office/drawing/2014/main" id="{DDD08736-719B-A59B-0DC7-B79B2D4EDEB1}"/>
                    </a:ext>
                  </a:extLst>
                </p:cNvPr>
                <p:cNvSpPr/>
                <p:nvPr/>
              </p:nvSpPr>
              <p:spPr>
                <a:xfrm>
                  <a:off x="2140010" y="3864816"/>
                  <a:ext cx="851409" cy="923330"/>
                </a:xfrm>
                <a:prstGeom prst="rect">
                  <a:avLst/>
                </a:prstGeom>
                <a:noFill/>
              </p:spPr>
              <p:txBody>
                <a:bodyPr wrap="square" lIns="91440" tIns="45720" rIns="91440" bIns="45720">
                  <a:spAutoFit/>
                </a:bodyPr>
                <a:lstStyle/>
                <a:p>
                  <a:pPr algn="ctr"/>
                  <a:r>
                    <a:rPr lang="en-US" sz="40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8</a:t>
                  </a:r>
                  <a:r>
                    <a:rPr lang="en-US" sz="5400" b="1" cap="none" spc="0" dirty="0">
                      <a:ln w="19050">
                        <a:solidFill>
                          <a:schemeClr val="tx1"/>
                        </a:solidFill>
                      </a:ln>
                      <a:solidFill>
                        <a:schemeClr val="bg1">
                          <a:lumMod val="95000"/>
                        </a:schemeClr>
                      </a:solidFill>
                      <a:effectLst>
                        <a:outerShdw blurRad="38100" dist="19050" dir="2700000" algn="tl" rotWithShape="0">
                          <a:schemeClr val="dk1">
                            <a:alpha val="40000"/>
                          </a:schemeClr>
                        </a:outerShdw>
                      </a:effectLst>
                      <a:latin typeface="Comic Sans MS" panose="030F0702030302020204" pitchFamily="66" charset="0"/>
                    </a:rPr>
                    <a:t> </a:t>
                  </a:r>
                </a:p>
              </p:txBody>
            </p:sp>
          </p:grpSp>
          <p:sp>
            <p:nvSpPr>
              <p:cNvPr id="77" name="Rectangle: Rounded Corners 76">
                <a:extLst>
                  <a:ext uri="{FF2B5EF4-FFF2-40B4-BE49-F238E27FC236}">
                    <a16:creationId xmlns:a16="http://schemas.microsoft.com/office/drawing/2014/main" id="{81D2760D-6E36-6F19-A77E-B9F1226D0777}"/>
                  </a:ext>
                </a:extLst>
              </p:cNvPr>
              <p:cNvSpPr/>
              <p:nvPr/>
            </p:nvSpPr>
            <p:spPr>
              <a:xfrm>
                <a:off x="2921159" y="5429719"/>
                <a:ext cx="1080000" cy="599768"/>
              </a:xfrm>
              <a:prstGeom prst="roundRect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4"/>
              </a:lnRef>
              <a:fillRef idx="3">
                <a:schemeClr val="accent4"/>
              </a:fillRef>
              <a:effectRef idx="2">
                <a:schemeClr val="accent4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78" name="Rectangle 77">
                <a:extLst>
                  <a:ext uri="{FF2B5EF4-FFF2-40B4-BE49-F238E27FC236}">
                    <a16:creationId xmlns:a16="http://schemas.microsoft.com/office/drawing/2014/main" id="{4EF0D10B-DC23-5A87-1AD1-8CA12B5AE266}"/>
                  </a:ext>
                </a:extLst>
              </p:cNvPr>
              <p:cNvSpPr/>
              <p:nvPr/>
            </p:nvSpPr>
            <p:spPr>
              <a:xfrm>
                <a:off x="3061258" y="5234467"/>
                <a:ext cx="851409" cy="923330"/>
              </a:xfrm>
              <a:prstGeom prst="rect">
                <a:avLst/>
              </a:prstGeom>
              <a:noFill/>
            </p:spPr>
            <p:txBody>
              <a:bodyPr wrap="square" lIns="91440" tIns="45720" rIns="91440" bIns="45720">
                <a:spAutoFit/>
              </a:bodyPr>
              <a:lstStyle/>
              <a:p>
                <a:pPr algn="ctr"/>
                <a:r>
                  <a:rPr lang="en-US" sz="40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8</a:t>
                </a:r>
                <a:r>
                  <a:rPr lang="en-US" sz="5400" b="1" cap="none" spc="0" dirty="0">
                    <a:ln w="19050">
                      <a:solidFill>
                        <a:schemeClr val="tx1"/>
                      </a:solidFill>
                    </a:ln>
                    <a:solidFill>
                      <a:schemeClr val="bg1">
                        <a:lumMod val="95000"/>
                      </a:schemeClr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Comic Sans MS" panose="030F0702030302020204" pitchFamily="66" charset="0"/>
                  </a:rPr>
                  <a:t> </a:t>
                </a:r>
              </a:p>
            </p:txBody>
          </p:sp>
        </p:grpSp>
        <p:sp>
          <p:nvSpPr>
            <p:cNvPr id="69" name="Rectangle 68">
              <a:extLst>
                <a:ext uri="{FF2B5EF4-FFF2-40B4-BE49-F238E27FC236}">
                  <a16:creationId xmlns:a16="http://schemas.microsoft.com/office/drawing/2014/main" id="{68E51C78-E27C-88B1-D919-54B048448CDB}"/>
                </a:ext>
              </a:extLst>
            </p:cNvPr>
            <p:cNvSpPr/>
            <p:nvPr/>
          </p:nvSpPr>
          <p:spPr>
            <a:xfrm>
              <a:off x="4146166" y="4638606"/>
              <a:ext cx="1985328" cy="92333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4000" b="1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32</a:t>
              </a:r>
              <a:r>
                <a:rPr lang="en-US" sz="5400" b="1" cap="none" spc="0" dirty="0">
                  <a:ln w="19050">
                    <a:solidFill>
                      <a:schemeClr val="tx1"/>
                    </a:solidFill>
                  </a:ln>
                  <a:solidFill>
                    <a:schemeClr val="bg1">
                      <a:lumMod val="95000"/>
                    </a:schemeClr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  <a:latin typeface="Comic Sans MS" panose="030F0702030302020204" pitchFamily="66" charset="0"/>
                </a:rPr>
                <a:t>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7142886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5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DBF1FBF-8066-3D18-CEB7-5B4891F085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" name="Picture 37">
            <a:extLst>
              <a:ext uri="{FF2B5EF4-FFF2-40B4-BE49-F238E27FC236}">
                <a16:creationId xmlns:a16="http://schemas.microsoft.com/office/drawing/2014/main" id="{85F51B66-71C1-0800-07A1-1A8F53A5000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791CB3B7-6567-F57F-CF51-2343B95C771C}"/>
              </a:ext>
            </a:extLst>
          </p:cNvPr>
          <p:cNvSpPr/>
          <p:nvPr/>
        </p:nvSpPr>
        <p:spPr>
          <a:xfrm>
            <a:off x="1472390" y="877892"/>
            <a:ext cx="7049728" cy="923330"/>
          </a:xfrm>
          <a:prstGeom prst="rect">
            <a:avLst/>
          </a:prstGeom>
          <a:solidFill>
            <a:srgbClr val="EBF1DE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 </a:t>
            </a:r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bg1">
                    <a:lumMod val="95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÷ 4 = ?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bg1">
                  <a:lumMod val="95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6BEB1A05-0209-AC71-11D8-F11BE9D8E057}"/>
              </a:ext>
            </a:extLst>
          </p:cNvPr>
          <p:cNvSpPr/>
          <p:nvPr/>
        </p:nvSpPr>
        <p:spPr>
          <a:xfrm>
            <a:off x="5691067" y="3073041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36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grpSp>
        <p:nvGrpSpPr>
          <p:cNvPr id="68" name="Group 67">
            <a:extLst>
              <a:ext uri="{FF2B5EF4-FFF2-40B4-BE49-F238E27FC236}">
                <a16:creationId xmlns:a16="http://schemas.microsoft.com/office/drawing/2014/main" id="{599D1C0A-6874-464D-9B9E-CF64F5FD8D81}"/>
              </a:ext>
            </a:extLst>
          </p:cNvPr>
          <p:cNvGrpSpPr/>
          <p:nvPr/>
        </p:nvGrpSpPr>
        <p:grpSpPr>
          <a:xfrm>
            <a:off x="115100" y="5096567"/>
            <a:ext cx="1743198" cy="1468505"/>
            <a:chOff x="8825112" y="907973"/>
            <a:chExt cx="2204605" cy="1836587"/>
          </a:xfrm>
        </p:grpSpPr>
        <p:pic>
          <p:nvPicPr>
            <p:cNvPr id="65" name="Graphic 64">
              <a:extLst>
                <a:ext uri="{FF2B5EF4-FFF2-40B4-BE49-F238E27FC236}">
                  <a16:creationId xmlns:a16="http://schemas.microsoft.com/office/drawing/2014/main" id="{258E65FF-1803-C249-01CC-7D42D39C472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359253" y="907973"/>
              <a:ext cx="1180928" cy="1180928"/>
            </a:xfrm>
            <a:prstGeom prst="rect">
              <a:avLst/>
            </a:prstGeom>
          </p:spPr>
        </p:pic>
        <p:sp>
          <p:nvSpPr>
            <p:cNvPr id="66" name="Rectangle 65">
              <a:extLst>
                <a:ext uri="{FF2B5EF4-FFF2-40B4-BE49-F238E27FC236}">
                  <a16:creationId xmlns:a16="http://schemas.microsoft.com/office/drawing/2014/main" id="{8E79ED83-BBEC-467A-93EB-D3A0A6C8074A}"/>
                </a:ext>
              </a:extLst>
            </p:cNvPr>
            <p:cNvSpPr/>
            <p:nvPr/>
          </p:nvSpPr>
          <p:spPr>
            <a:xfrm>
              <a:off x="8869717" y="1898175"/>
              <a:ext cx="2160000" cy="523220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Inverse </a:t>
              </a:r>
            </a:p>
          </p:txBody>
        </p:sp>
        <p:sp>
          <p:nvSpPr>
            <p:cNvPr id="67" name="Rectangle 66">
              <a:extLst>
                <a:ext uri="{FF2B5EF4-FFF2-40B4-BE49-F238E27FC236}">
                  <a16:creationId xmlns:a16="http://schemas.microsoft.com/office/drawing/2014/main" id="{6FC926E8-38B2-E564-23A4-0DFCC8645F50}"/>
                </a:ext>
              </a:extLst>
            </p:cNvPr>
            <p:cNvSpPr/>
            <p:nvPr/>
          </p:nvSpPr>
          <p:spPr>
            <a:xfrm>
              <a:off x="8825112" y="2159785"/>
              <a:ext cx="2160000" cy="58477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r>
                <a:rPr lang="en-US" sz="28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Operation</a:t>
              </a:r>
              <a:r>
                <a:rPr lang="en-US" sz="3200" dirty="0">
                  <a:ln w="0"/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rPr>
                <a:t> </a:t>
              </a: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459BA629-4E79-BC07-2AA1-7F7B37CC85E2}"/>
              </a:ext>
            </a:extLst>
          </p:cNvPr>
          <p:cNvSpPr txBox="1"/>
          <p:nvPr/>
        </p:nvSpPr>
        <p:spPr>
          <a:xfrm>
            <a:off x="1006215" y="2258932"/>
            <a:ext cx="7600336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/>
              <a:t>Instead of dividing, I ask myself:</a:t>
            </a:r>
          </a:p>
          <a:p>
            <a:pPr algn="ctr"/>
            <a:endParaRPr lang="en-US" sz="3600" dirty="0"/>
          </a:p>
          <a:p>
            <a:pPr algn="ctr"/>
            <a:r>
              <a:rPr lang="en-US" sz="3600" b="1" dirty="0"/>
              <a:t>“4 × what equals ____?”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dirty="0"/>
              <a:t>I know that:  </a:t>
            </a:r>
            <a:r>
              <a:rPr lang="en-US" sz="3600" b="1" dirty="0"/>
              <a:t>4 × ___ = 36</a:t>
            </a:r>
          </a:p>
          <a:p>
            <a:pPr algn="ctr"/>
            <a:endParaRPr lang="en-US" sz="3600" b="1" dirty="0"/>
          </a:p>
          <a:p>
            <a:pPr algn="ctr"/>
            <a:r>
              <a:rPr lang="en-US" sz="3600" b="1" dirty="0"/>
              <a:t>Therefore, 36  ÷  4 =  ____</a:t>
            </a:r>
            <a:endParaRPr lang="en-US" sz="3600" dirty="0"/>
          </a:p>
          <a:p>
            <a:pPr algn="ctr"/>
            <a:endParaRPr lang="en-US" sz="3200" dirty="0"/>
          </a:p>
          <a:p>
            <a:pPr algn="ctr"/>
            <a:endParaRPr lang="en-US" sz="3200" dirty="0"/>
          </a:p>
          <a:p>
            <a:pPr algn="ctr"/>
            <a:br>
              <a:rPr lang="en-US" sz="3200" dirty="0"/>
            </a:br>
            <a:br>
              <a:rPr lang="en-US" sz="3200" dirty="0"/>
            </a:br>
            <a:endParaRPr lang="en-GB" sz="32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7C0F198-95CF-BB89-AFDB-AAEEA80CC30C}"/>
              </a:ext>
            </a:extLst>
          </p:cNvPr>
          <p:cNvSpPr txBox="1"/>
          <p:nvPr/>
        </p:nvSpPr>
        <p:spPr>
          <a:xfrm>
            <a:off x="1128898" y="63511"/>
            <a:ext cx="7600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/>
              <a:t>Solve using </a:t>
            </a:r>
            <a:r>
              <a:rPr lang="en-US" sz="3200" b="1" dirty="0"/>
              <a:t>inverse strategy</a:t>
            </a:r>
            <a:r>
              <a:rPr lang="en-US" sz="3200" dirty="0"/>
              <a:t>:</a:t>
            </a:r>
            <a:endParaRPr lang="en-GB" sz="32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8CE92571-8581-AB75-6143-3DD89F3E643E}"/>
              </a:ext>
            </a:extLst>
          </p:cNvPr>
          <p:cNvSpPr/>
          <p:nvPr/>
        </p:nvSpPr>
        <p:spPr>
          <a:xfrm>
            <a:off x="5359646" y="417686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F62ABC9-27C8-1CE8-40E5-E2D7B0BFE80B}"/>
              </a:ext>
            </a:extLst>
          </p:cNvPr>
          <p:cNvSpPr/>
          <p:nvPr/>
        </p:nvSpPr>
        <p:spPr>
          <a:xfrm>
            <a:off x="6270151" y="5205854"/>
            <a:ext cx="1158168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>
                <a:ln w="19050">
                  <a:solidFill>
                    <a:schemeClr val="tx1"/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Comic Sans MS" panose="030F0702030302020204" pitchFamily="66" charset="0"/>
              </a:rPr>
              <a:t>9</a:t>
            </a:r>
            <a:endParaRPr lang="en-US" sz="5400" b="1" cap="none" spc="0" dirty="0">
              <a:ln w="19050">
                <a:solidFill>
                  <a:schemeClr val="tx1"/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Comic Sans MS" panose="030F0702030302020204" pitchFamily="66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A023EB4-D5F1-A1A6-D7E4-D37852EADD8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7534" y="121510"/>
            <a:ext cx="1159518" cy="11595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99996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" grpId="0"/>
      <p:bldP spid="4" grpId="0"/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F1DE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0A189B68-E665-DDAE-2304-64C58CBCEA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DB113D4-8AEB-4734-9F4E-98B53CE9E66C}"/>
              </a:ext>
            </a:extLst>
          </p:cNvPr>
          <p:cNvSpPr/>
          <p:nvPr/>
        </p:nvSpPr>
        <p:spPr>
          <a:xfrm>
            <a:off x="484225" y="263122"/>
            <a:ext cx="8315646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4400" dirty="0"/>
              <a:t>Your Turn</a:t>
            </a:r>
          </a:p>
        </p:txBody>
      </p:sp>
      <p:pic>
        <p:nvPicPr>
          <p:cNvPr id="26" name="Picture 25" descr="A white board with a pen and a circle&#10;&#10;AI-generated content may be incorrect.">
            <a:extLst>
              <a:ext uri="{FF2B5EF4-FFF2-40B4-BE49-F238E27FC236}">
                <a16:creationId xmlns:a16="http://schemas.microsoft.com/office/drawing/2014/main" id="{0992077B-4D27-D6F1-7FC5-B287DE82FD8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154" y="138191"/>
            <a:ext cx="1327675" cy="1327675"/>
          </a:xfrm>
          <a:prstGeom prst="rect">
            <a:avLst/>
          </a:prstGeom>
        </p:spPr>
      </p:pic>
      <p:pic>
        <p:nvPicPr>
          <p:cNvPr id="3" name="Picture 2" descr="A cartoon of a child holding a dice&#10;&#10;AI-generated content may be incorrect.">
            <a:extLst>
              <a:ext uri="{FF2B5EF4-FFF2-40B4-BE49-F238E27FC236}">
                <a16:creationId xmlns:a16="http://schemas.microsoft.com/office/drawing/2014/main" id="{A67726DE-9427-B035-DA36-984714ED36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09845" y="173910"/>
            <a:ext cx="1327676" cy="1327676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A77883F0-0E58-40D8-960F-22F047785951}"/>
              </a:ext>
            </a:extLst>
          </p:cNvPr>
          <p:cNvSpPr txBox="1"/>
          <p:nvPr/>
        </p:nvSpPr>
        <p:spPr>
          <a:xfrm>
            <a:off x="872991" y="2232237"/>
            <a:ext cx="2722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1)  16  ÷  4  = 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DC3AF74D-7FFB-F40F-5059-0FDCB1551538}"/>
              </a:ext>
            </a:extLst>
          </p:cNvPr>
          <p:cNvSpPr/>
          <p:nvPr/>
        </p:nvSpPr>
        <p:spPr>
          <a:xfrm>
            <a:off x="3658892" y="2130482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4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EF741C4-3D0F-1352-BFBB-8C50636CF71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7251" y="5936226"/>
            <a:ext cx="570270" cy="787472"/>
          </a:xfrm>
          <a:prstGeom prst="rect">
            <a:avLst/>
          </a:prstGeom>
        </p:spPr>
      </p:pic>
      <p:sp>
        <p:nvSpPr>
          <p:cNvPr id="19" name="Rectangle 18">
            <a:extLst>
              <a:ext uri="{FF2B5EF4-FFF2-40B4-BE49-F238E27FC236}">
                <a16:creationId xmlns:a16="http://schemas.microsoft.com/office/drawing/2014/main" id="{4064CE45-08CB-5E48-8FCD-6B2B828BF95E}"/>
              </a:ext>
            </a:extLst>
          </p:cNvPr>
          <p:cNvSpPr/>
          <p:nvPr/>
        </p:nvSpPr>
        <p:spPr>
          <a:xfrm>
            <a:off x="3658892" y="3136487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2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2F3985EA-35C6-130D-67D5-3E99B2669B78}"/>
              </a:ext>
            </a:extLst>
          </p:cNvPr>
          <p:cNvSpPr/>
          <p:nvPr/>
        </p:nvSpPr>
        <p:spPr>
          <a:xfrm>
            <a:off x="3658892" y="4095139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37B8FF5-ADFA-813E-F751-5F56ACA8F961}"/>
              </a:ext>
            </a:extLst>
          </p:cNvPr>
          <p:cNvSpPr/>
          <p:nvPr/>
        </p:nvSpPr>
        <p:spPr>
          <a:xfrm>
            <a:off x="3658892" y="5050093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8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2C2B6A8-498B-47B6-7E41-89731711C594}"/>
              </a:ext>
            </a:extLst>
          </p:cNvPr>
          <p:cNvSpPr/>
          <p:nvPr/>
        </p:nvSpPr>
        <p:spPr>
          <a:xfrm>
            <a:off x="7815475" y="2151068"/>
            <a:ext cx="529094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6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CA6F77FF-4678-E529-2754-B3F0E81CAEB7}"/>
              </a:ext>
            </a:extLst>
          </p:cNvPr>
          <p:cNvSpPr/>
          <p:nvPr/>
        </p:nvSpPr>
        <p:spPr>
          <a:xfrm>
            <a:off x="7815475" y="3102205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6D02166-90B6-BA6C-30A2-ADC33655E739}"/>
              </a:ext>
            </a:extLst>
          </p:cNvPr>
          <p:cNvSpPr txBox="1"/>
          <p:nvPr/>
        </p:nvSpPr>
        <p:spPr>
          <a:xfrm>
            <a:off x="872991" y="3191653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2)  8  ÷  4  =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F4ADDD6-0EAD-BB2A-1B31-EAC76AA85B1A}"/>
              </a:ext>
            </a:extLst>
          </p:cNvPr>
          <p:cNvSpPr txBox="1"/>
          <p:nvPr/>
        </p:nvSpPr>
        <p:spPr>
          <a:xfrm>
            <a:off x="872991" y="4151069"/>
            <a:ext cx="260359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3)  4  ÷  4  = 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DC087A4-2B58-F970-540D-3288AD5BD13F}"/>
              </a:ext>
            </a:extLst>
          </p:cNvPr>
          <p:cNvSpPr txBox="1"/>
          <p:nvPr/>
        </p:nvSpPr>
        <p:spPr>
          <a:xfrm>
            <a:off x="5037366" y="2221295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5)  24  ÷  4  =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964A31E-3CDA-A75B-CAE8-A67A630403B0}"/>
              </a:ext>
            </a:extLst>
          </p:cNvPr>
          <p:cNvSpPr txBox="1"/>
          <p:nvPr/>
        </p:nvSpPr>
        <p:spPr>
          <a:xfrm>
            <a:off x="5037366" y="3173791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6)  48  ÷  4  =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0449DD-2319-2A90-FA4C-8E89D8970DFB}"/>
              </a:ext>
            </a:extLst>
          </p:cNvPr>
          <p:cNvSpPr txBox="1"/>
          <p:nvPr/>
        </p:nvSpPr>
        <p:spPr>
          <a:xfrm>
            <a:off x="5037366" y="4126287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7)  40  ÷  4  = 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C026DB6-F03D-C845-0349-8665B1934E04}"/>
              </a:ext>
            </a:extLst>
          </p:cNvPr>
          <p:cNvSpPr txBox="1"/>
          <p:nvPr/>
        </p:nvSpPr>
        <p:spPr>
          <a:xfrm>
            <a:off x="872991" y="5110486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4)  32  ÷  4  = 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47E2B66F-9D6C-7B76-5DE1-9FD014FF0581}"/>
              </a:ext>
            </a:extLst>
          </p:cNvPr>
          <p:cNvSpPr txBox="1"/>
          <p:nvPr/>
        </p:nvSpPr>
        <p:spPr>
          <a:xfrm>
            <a:off x="5037366" y="5078783"/>
            <a:ext cx="285366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3200" dirty="0">
                <a:latin typeface="Comic Sans MS" panose="030F0702030302020204" pitchFamily="66" charset="0"/>
              </a:rPr>
              <a:t>8)  28  ÷  4  = </a:t>
            </a: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3089C0EE-B8DB-7739-0A99-CB81104471A5}"/>
              </a:ext>
            </a:extLst>
          </p:cNvPr>
          <p:cNvSpPr/>
          <p:nvPr/>
        </p:nvSpPr>
        <p:spPr>
          <a:xfrm>
            <a:off x="7815475" y="4053342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10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941BB05-D767-1D7D-FA2A-25F554E69CD2}"/>
              </a:ext>
            </a:extLst>
          </p:cNvPr>
          <p:cNvSpPr/>
          <p:nvPr/>
        </p:nvSpPr>
        <p:spPr>
          <a:xfrm>
            <a:off x="7815475" y="5004478"/>
            <a:ext cx="758876" cy="686530"/>
          </a:xfrm>
          <a:prstGeom prst="rect">
            <a:avLst/>
          </a:prstGeom>
          <a:solidFill>
            <a:srgbClr val="EBF1DE"/>
          </a:solid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4000" b="1" dirty="0">
                <a:solidFill>
                  <a:schemeClr val="tx1"/>
                </a:solidFill>
              </a:rPr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38085074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19" grpId="0" animBg="1"/>
      <p:bldP spid="21" grpId="0" animBg="1"/>
      <p:bldP spid="29" grpId="0" animBg="1"/>
      <p:bldP spid="30" grpId="0" animBg="1"/>
      <p:bldP spid="31" grpId="0" animBg="1"/>
      <p:bldP spid="20" grpId="0" animBg="1"/>
      <p:bldP spid="2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932</TotalTime>
  <Words>311</Words>
  <Application>Microsoft Office PowerPoint</Application>
  <PresentationFormat>On-screen Show (4:3)</PresentationFormat>
  <Paragraphs>122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1" baseType="lpstr">
      <vt:lpstr>Arial</vt:lpstr>
      <vt:lpstr>Calibri</vt:lpstr>
      <vt:lpstr>Comic Sans MS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Ebrahim</dc:creator>
  <cp:keywords/>
  <dc:description>generated using python-pptx</dc:description>
  <cp:lastModifiedBy>Smaira Mushtaq</cp:lastModifiedBy>
  <cp:revision>56</cp:revision>
  <dcterms:created xsi:type="dcterms:W3CDTF">2013-01-27T09:14:16Z</dcterms:created>
  <dcterms:modified xsi:type="dcterms:W3CDTF">2026-01-26T08:15:44Z</dcterms:modified>
  <cp:category/>
</cp:coreProperties>
</file>