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6" r:id="rId3"/>
    <p:sldId id="288" r:id="rId4"/>
    <p:sldId id="289" r:id="rId5"/>
    <p:sldId id="290" r:id="rId6"/>
    <p:sldId id="291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X12 Division Tables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FE92BB73-4CD5-D9BF-0FF0-0AFB8EBB3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619" y="2826448"/>
            <a:ext cx="3271518" cy="35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6997691" y="2963597"/>
            <a:ext cx="742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30594" y="37477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12 = 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0646" y="452160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12 × ___ = 84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682603" y="5397617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785783" y="325441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F6CB6E-FEFA-04EB-1096-A704A902F411}"/>
              </a:ext>
            </a:extLst>
          </p:cNvPr>
          <p:cNvGrpSpPr/>
          <p:nvPr/>
        </p:nvGrpSpPr>
        <p:grpSpPr>
          <a:xfrm>
            <a:off x="682603" y="1438974"/>
            <a:ext cx="7826279" cy="1575274"/>
            <a:chOff x="691366" y="1442997"/>
            <a:chExt cx="7826279" cy="157527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03302A-3F6D-82F3-3A14-E96188D3E043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BDC822-B811-1DB8-73DC-2ADACCB51E1B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BB3CF5-AF48-1E2C-5CD3-348C1EFC77CC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48A47BF-EC9A-98FD-4944-683D86A6AE0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013AA61-4239-4513-3FAF-E05DF95054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99F836-C0BF-A752-C490-28BB8B36ACFA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A45554C-4BD1-9068-6D44-DF06E0DE575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8A27800-41D3-EBE6-1C8A-BEE4BB2F71B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FE4B10-CB85-B5DB-29C1-0B8C2A2C6B98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17E23707-A38D-9C89-9B1C-2771835A279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96A9B9F-6D5B-6B21-E963-DF42DB5003C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D8BC75-E43E-CFCC-5FC2-1A41866618AD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15972F76-FDDE-BBF3-E87A-44B676612B3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2465DD8-81A4-B8FE-A876-42532D80392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713889-4379-C52C-941E-1638085375B5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2492AEE0-DF5F-E2F9-FD0F-2A7C4C53128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E4BCFF9-5A21-2AA1-44A9-83AA978542A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1F3917-7DA5-23CB-8407-BD909CD0617D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3B264D60-9340-79E7-85D1-CDF5CFAB687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757AC32-B0D5-C890-8CED-DC9D10A0BD3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A657EB-0CA8-63FB-980D-B4A842DE0F5E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45A89B1-491F-96BF-67B6-0292F458155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445EC5-77B7-6892-207D-0DF68404E16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AD1F9AF-6530-B4CA-3194-43D43F80A140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4F4CA29F-9671-AD94-C8A9-31FF02525E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D54B7A-E6BD-C7A4-594A-9A875B61D29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5C01EB-D910-9CA6-3343-75FCCF4A1E8A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FCBCC8F7-D068-9D3C-004C-D7B04C3301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7A42EB-9713-6879-52B2-5185196D46D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1ACA24-0524-1D74-FA32-38531A685087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361DDD5-A67A-76EE-5716-34A873C7F0D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2E51CCF-ECD0-44C8-A85C-56D431B8C3C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81E206-7D5D-6419-909C-192E4F41827A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E2B4829-822F-176A-EC41-8744E53DED3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C5E2854-69FD-1019-CC06-EFEE183DAAB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A77874-6403-B8E0-C73C-691FEE792967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CE32CCF-013F-57E5-089C-0386E18A295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7A4A58-DEC0-26E4-C13B-F7D259B0C03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096026-22E3-B3D8-C66E-87BBB01C5FCF}"/>
              </a:ext>
            </a:extLst>
          </p:cNvPr>
          <p:cNvGrpSpPr/>
          <p:nvPr/>
        </p:nvGrpSpPr>
        <p:grpSpPr>
          <a:xfrm>
            <a:off x="689031" y="1438974"/>
            <a:ext cx="7826279" cy="1575274"/>
            <a:chOff x="691366" y="1442997"/>
            <a:chExt cx="7826279" cy="1575274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30DE780A-550E-B519-4753-A91A4E452E49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1C8A68D-4F14-417F-CB08-5003ED5DFE87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12B95AD-4A4F-ED8B-725F-EF06413FB633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78B7D968-18B4-727D-7AF6-A5EFCA30E9F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7B5B1C5-1C4D-A05A-2F1A-7C6BC0C40A4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EBECC66-2666-9AD7-7272-54E321DA1BC7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BC790A13-8222-1F3D-D074-A4839261D79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7A441E8-721F-8630-4B17-9A4104429EB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2E072DC-8924-7CB6-4F1B-8E22B5E22A7C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DFB108A9-F1AC-681A-A3A4-A8E8ACCBCF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CA1BE17-289C-3EC7-37A8-C5281BB639E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3F68511-10A8-8DA6-AEF7-343BBC3C9F32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4A0FC644-417A-C8D1-82C1-658DFD1B31D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B7D3FC4-CE12-903E-28DD-A899F69B75B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99766A1-DA7E-8E3D-C0D2-07C4CD04F9AD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EFBA6F12-86FE-44F6-8371-AF9CAC8BBFC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3108D14-92B7-D81B-9782-CBAA8EBDC71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0F2C227-56E0-29FA-88C1-9CB674487235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E96DA84B-583C-22DE-2EE1-D316BF2E649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8C72B60-3746-9C29-6661-1C170C0BD59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779A4F7-8B82-AED9-36BF-D3E19016C5EE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956E9B0F-FB51-2552-12D3-50842CCA9C1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1EF9341-8DFD-749F-455B-0730420D5B0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61469D8-EFE0-A2C2-6ECD-C9FC0472D683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8CD3E2-030A-2A14-15FD-5D75C612197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87A2668-C765-D940-C382-9F9AAB99B28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ED46EB9-D163-26C3-00EA-B2FADB18DD46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5095971F-72D5-3C2F-0D2A-05A514BE33C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BFBC1CE-FBA5-08C0-5BE9-4C9B97C88B7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1F1A50B-A776-DCE5-D2EE-47906BF0F816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F217E127-1226-4388-AD6D-A335517181A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985A21E-3D93-C0CB-423E-3CC5105C119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94DFDC7-3D30-45CD-76D1-59FA8C411838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D5244BB8-25BD-2878-3159-6ECFF28C588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44CBCC1-A5C0-B187-BE3C-971BDEE31D2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C07CDA5-CC89-75B0-5AA1-5199B5F4E36B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CF09C799-B0D0-B956-0020-B617F8220E1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4C3A35F-4B40-61C9-D8E5-5C8334EC14F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27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FA609D0-4F07-4122-BC61-B0141923C9E4}"/>
              </a:ext>
            </a:extLst>
          </p:cNvPr>
          <p:cNvGrpSpPr/>
          <p:nvPr/>
        </p:nvGrpSpPr>
        <p:grpSpPr>
          <a:xfrm>
            <a:off x="1172282" y="3103598"/>
            <a:ext cx="7826279" cy="1575274"/>
            <a:chOff x="691366" y="1442997"/>
            <a:chExt cx="7826279" cy="157527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C64DA9F1-F2CD-A253-B941-0C27B623BBEA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AF27E5E-366D-17C5-A7A1-753502BB23CA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E751B6E-E043-27DC-D4D6-F0CFD4D3DC20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3FB1BCA0-C098-8A75-840F-646D6FB4EF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7C641F4-E643-08CB-BC66-6ADE9776EFB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5FF536-5FA6-38E9-3356-958940E2E4CE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A130FAAC-6DDF-8FE2-4ACF-E7842EAA5E9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DB732A2-4933-CD1D-ED7B-FDFACC8ED44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E814F8D-D539-DAF4-7DC4-C7AF08DA2A5D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820A160E-0F2F-100C-946D-FFCDC9780D6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506B4DD-F771-1E5E-C4E2-FBCA24A8A3F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DCC3FB2-CF68-0150-9D09-5E67930250D6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37A02278-FD9C-9D49-0487-729BA3351DC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53B7350-D66D-5B5B-8D7F-1506868EF80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E77C9E7-4656-06B8-BB8D-02BE6FCF1547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CFF682CE-0569-3E67-C097-3304A96FB1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26EF406-C371-A8CD-2209-FB00AF7F074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C1AB7A1-73C8-6F1D-87BF-4860F235C13F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EA3892A-C409-C0BF-8E2C-C8A7F9A264D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7232BC7-DD21-2CFC-4200-98DD675D6A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7193F52-AA33-5411-5620-3FB7D440A704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E66BD03C-2234-E12B-788A-D0FB601B14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63DA82F-8B58-1C4A-BB82-F1BD17954D9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6AC2985-F120-7968-58A2-374E5658C272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D0C2244-0144-BB63-948E-8810E0D809B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1615C4-C257-CF9C-4B78-3115F5DA1D1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744BCFD-43E3-87B2-C7DE-1F43640460C1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4782D768-777E-9DAA-A775-51B33CB8F2E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CBCA080-D61B-9E01-F176-CFD2D088623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822130F-DD6B-1717-8760-24EC55479152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BFCB33E0-B873-DA62-E327-7F2F2CFB294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9B1571A-42A9-381C-051D-19D99F66644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D6AD91-3245-AC6D-0D72-6B09A4D4688B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B27728C-66D8-075D-E27F-7B65D8CA4B0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E79728C-C6A1-1321-028F-193EB86424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5A1E79C-45B1-9E2D-604A-EC024C1D11D6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A22528C5-C42E-15B4-E45D-6EE9AE3208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CAC474-946D-5F22-B99E-9386C131E71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77334" y="282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28180" y="1304852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96 ÷ 12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728180" y="1304852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“12 × what equals 96?”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728180" y="1304852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12 × 8 = 96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728180" y="130485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96 ÷ 12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353195" y="205557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743144-7A94-CCC9-74A3-6BA499BA019B}"/>
              </a:ext>
            </a:extLst>
          </p:cNvPr>
          <p:cNvGrpSpPr/>
          <p:nvPr/>
        </p:nvGrpSpPr>
        <p:grpSpPr>
          <a:xfrm>
            <a:off x="1175686" y="3107821"/>
            <a:ext cx="7826279" cy="1575274"/>
            <a:chOff x="691366" y="1442997"/>
            <a:chExt cx="7826279" cy="157527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B4A245-A5C1-4E0B-5CD2-049E50055488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785088-6CCA-9CB4-478B-4D7A559B346A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97D693-36E0-5CB9-EE73-078A71D30F98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DA9B49D-6E02-8D5F-EEA2-F4C6709D904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A83D689-503F-183F-9E38-34CB7EC8790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AA658E-A8F4-6ADB-B264-08156EC35E3D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E3D673C1-266B-9ED3-5CF1-AD3C6E97A48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66C0E1C-E3C5-096A-7312-42FE1F29668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AA5A706-E5CC-0304-251C-FB777FF3FE27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F7B0BED2-57E4-ED78-EB7A-045AF632FCC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6B428DD-B5C6-42EA-4F7E-E2D89ADBE60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876259-F5FD-E4CA-7A57-E9F289C6A03C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11288DBD-7430-CA17-2598-D4808B4164E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2BE37D9-44A8-302B-C3B3-6840F532312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32679F-CB83-7153-099B-1644F47FA0A4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60A365FD-6A7E-EB4C-06E4-4E2521D4E5B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BCF5FD3-56E6-CD0C-EFA9-6E0DF21D98E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021D2F-450C-9926-9F21-03C94F9E6DEB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4409EA3-39B7-8601-99E5-41EA89828E6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BF5C41-2793-82F5-EA52-0BEBEDB28AF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83836B6-BA6A-B6A8-EF2A-137C6957B4BF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3499140-8A37-4D33-1351-48BC8287E1E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397CF43-D258-DD0C-F6E8-2D377BEC9BC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9378D3-BFE1-D8B6-A9A2-674EC634681E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43C35732-C624-4806-13FB-8BE9B0B343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F1F89-41F2-4AE1-E1E7-B9215543D38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9938F7-343E-EE48-3D87-5BBFD3E061ED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2B1543B-E1BA-4131-139C-DFFCB90C0C7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58A9167-F3F4-7E02-57FB-C445C1A735E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5D4C05-CA68-F964-5FDD-41DC8234E79C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A5486B3-B9AF-F1BB-F41D-B96B86A6188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1532BF7-FF7F-0AA4-C290-1DFA5560D0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79A982-9F51-33D9-9BD6-365CDAFA6342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E5DF380-09A6-CE9C-3F9E-651D367BE8B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0D7E03-A90B-EE34-60AD-0EAE10E4ABC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C72D07B-6839-CCEF-7E79-061E534B459D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2C82C9D-18EC-5C14-CFF4-E1DB8240ED5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55031B-CE93-F284-BC9B-9DAB4A6165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9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602658" y="88260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6215" y="2219262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“5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5 × ___ = 60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60  ÷  5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48  ÷  12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1" y="2130482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75887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8149773" y="2151068"/>
            <a:ext cx="7097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8149773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96  ÷  12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132  ÷  12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144  ÷  12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12  ÷  12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96  ÷  8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120  ÷  12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8149773" y="4053342"/>
            <a:ext cx="7097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8149773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101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1681316" y="4895034"/>
            <a:ext cx="669332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False: </a:t>
            </a:r>
            <a:r>
              <a:rPr lang="en-GB" sz="4800" b="1" dirty="0"/>
              <a:t>What mistake did Novice make?</a:t>
            </a:r>
            <a:endParaRPr lang="en-GB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50 × 12 =600 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600 ÷ 12 = 5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1052</TotalTime>
  <Words>326</Words>
  <Application>Microsoft Office PowerPoint</Application>
  <PresentationFormat>On-screen Show (4:3)</PresentationFormat>
  <Paragraphs>137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2026-01-29T14:07:17Z</dcterms:modified>
  <cp:category/>
</cp:coreProperties>
</file>