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9" r:id="rId3"/>
    <p:sldId id="305" r:id="rId4"/>
    <p:sldId id="306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899530"/>
            <a:ext cx="4718082" cy="395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695E73-6B00-6A11-650F-40856587B28B}"/>
              </a:ext>
            </a:extLst>
          </p:cNvPr>
          <p:cNvSpPr txBox="1"/>
          <p:nvPr/>
        </p:nvSpPr>
        <p:spPr>
          <a:xfrm>
            <a:off x="852244" y="859056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Applying percentages in word problems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99293"/>
              </p:ext>
            </p:extLst>
          </p:nvPr>
        </p:nvGraphicFramePr>
        <p:xfrm>
          <a:off x="1705573" y="3647288"/>
          <a:ext cx="6075012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753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163920"/>
            <a:ext cx="76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 class has 24 pupils.</a:t>
            </a:r>
            <a:br>
              <a:rPr lang="en-US" sz="3200" dirty="0"/>
            </a:br>
            <a:r>
              <a:rPr lang="en-US" sz="3200" b="1" dirty="0"/>
              <a:t>75%</a:t>
            </a:r>
            <a:r>
              <a:rPr lang="en-US" sz="3200" dirty="0"/>
              <a:t> of them have brought a packed lunch.</a:t>
            </a:r>
            <a:br>
              <a:rPr lang="en-US" sz="3200" dirty="0"/>
            </a:br>
            <a:r>
              <a:rPr lang="en-US" sz="3200" dirty="0"/>
              <a:t>How many pupils brought a packed lunch?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3891764" y="2225082"/>
            <a:ext cx="260781" cy="456138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2047572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3980194" y="2612538"/>
            <a:ext cx="150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24 Pupils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2430181" y="4687110"/>
            <a:ext cx="31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Packed Lunch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91BC0-352E-1B94-4E90-8DF36AC48DFC}"/>
              </a:ext>
            </a:extLst>
          </p:cNvPr>
          <p:cNvSpPr txBox="1"/>
          <p:nvPr/>
        </p:nvSpPr>
        <p:spPr>
          <a:xfrm>
            <a:off x="3616627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F6C6-7415-8A78-ED99-A191B911B689}"/>
              </a:ext>
            </a:extLst>
          </p:cNvPr>
          <p:cNvSpPr txBox="1"/>
          <p:nvPr/>
        </p:nvSpPr>
        <p:spPr>
          <a:xfrm>
            <a:off x="5185682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DF244-4198-0FC9-27A7-A897567BCE2C}"/>
              </a:ext>
            </a:extLst>
          </p:cNvPr>
          <p:cNvSpPr txBox="1"/>
          <p:nvPr/>
        </p:nvSpPr>
        <p:spPr>
          <a:xfrm>
            <a:off x="6754736" y="3639454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283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9" grpId="0"/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228F3-6268-F250-985D-166A9404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48F5386-6EFE-F732-767F-382CA1B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5F021-3A42-37C0-CA5A-33244EA66475}"/>
              </a:ext>
            </a:extLst>
          </p:cNvPr>
          <p:cNvSpPr/>
          <p:nvPr/>
        </p:nvSpPr>
        <p:spPr>
          <a:xfrm>
            <a:off x="1656124" y="95661"/>
            <a:ext cx="7349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jacket costs £80.</a:t>
            </a:r>
            <a:br>
              <a:rPr lang="en-US" sz="4000" dirty="0"/>
            </a:br>
            <a:r>
              <a:rPr lang="en-US" sz="4000" dirty="0"/>
              <a:t>It is reduced by </a:t>
            </a:r>
            <a:r>
              <a:rPr lang="en-US" sz="4000" b="1" dirty="0"/>
              <a:t>25%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What is the </a:t>
            </a:r>
            <a:r>
              <a:rPr lang="en-US" sz="4000" b="1" dirty="0"/>
              <a:t>new price</a:t>
            </a:r>
            <a:r>
              <a:rPr lang="en-US" sz="4000" dirty="0"/>
              <a:t>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0673-D990-9023-B6C2-68D73BAC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D3864E-A5B4-E5A4-9F30-17466A51F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72738"/>
              </p:ext>
            </p:extLst>
          </p:nvPr>
        </p:nvGraphicFramePr>
        <p:xfrm>
          <a:off x="1705573" y="3647288"/>
          <a:ext cx="6075012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753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1518753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60FE27AA-D99C-A0C6-7F21-8E35AA33833D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E3A30BF-1CB5-3971-AEC6-95A4FFEC58AA}"/>
              </a:ext>
            </a:extLst>
          </p:cNvPr>
          <p:cNvSpPr/>
          <p:nvPr/>
        </p:nvSpPr>
        <p:spPr>
          <a:xfrm rot="5400000">
            <a:off x="5363807" y="2216891"/>
            <a:ext cx="260780" cy="45777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38CA8D-6259-E406-8FFE-E83E48740CC5}"/>
              </a:ext>
            </a:extLst>
          </p:cNvPr>
          <p:cNvSpPr txBox="1"/>
          <p:nvPr/>
        </p:nvSpPr>
        <p:spPr>
          <a:xfrm>
            <a:off x="2047571" y="3639454"/>
            <a:ext cx="73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A2C3E-E19F-4AB9-D2DD-D8CD4098668B}"/>
              </a:ext>
            </a:extLst>
          </p:cNvPr>
          <p:cNvSpPr txBox="1"/>
          <p:nvPr/>
        </p:nvSpPr>
        <p:spPr>
          <a:xfrm>
            <a:off x="3980194" y="2612538"/>
            <a:ext cx="150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A5BEC9-EC00-E7E8-3B9A-28DBB8C28451}"/>
              </a:ext>
            </a:extLst>
          </p:cNvPr>
          <p:cNvSpPr txBox="1"/>
          <p:nvPr/>
        </p:nvSpPr>
        <p:spPr>
          <a:xfrm>
            <a:off x="3980194" y="4697495"/>
            <a:ext cx="31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New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1EF397-7DE3-92A7-F4D5-97ED3C546ACD}"/>
              </a:ext>
            </a:extLst>
          </p:cNvPr>
          <p:cNvSpPr txBox="1"/>
          <p:nvPr/>
        </p:nvSpPr>
        <p:spPr>
          <a:xfrm>
            <a:off x="3616626" y="3639454"/>
            <a:ext cx="73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0A28D-1466-1FD2-748E-B02E8601041F}"/>
              </a:ext>
            </a:extLst>
          </p:cNvPr>
          <p:cNvSpPr txBox="1"/>
          <p:nvPr/>
        </p:nvSpPr>
        <p:spPr>
          <a:xfrm>
            <a:off x="5185681" y="3639454"/>
            <a:ext cx="77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73E2B-BBDC-1546-46F1-13CC6637CBDC}"/>
              </a:ext>
            </a:extLst>
          </p:cNvPr>
          <p:cNvSpPr txBox="1"/>
          <p:nvPr/>
        </p:nvSpPr>
        <p:spPr>
          <a:xfrm>
            <a:off x="6754735" y="3639454"/>
            <a:ext cx="68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£20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EE9F54EB-B216-3BCD-88E9-7D422F677F05}"/>
              </a:ext>
            </a:extLst>
          </p:cNvPr>
          <p:cNvSpPr/>
          <p:nvPr/>
        </p:nvSpPr>
        <p:spPr>
          <a:xfrm rot="5400000">
            <a:off x="2300330" y="3750842"/>
            <a:ext cx="260779" cy="150986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60FED-0DB9-A05F-F9E6-8FA51082FF15}"/>
              </a:ext>
            </a:extLst>
          </p:cNvPr>
          <p:cNvSpPr txBox="1"/>
          <p:nvPr/>
        </p:nvSpPr>
        <p:spPr>
          <a:xfrm>
            <a:off x="838746" y="4697494"/>
            <a:ext cx="31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Reduced</a:t>
            </a:r>
          </a:p>
        </p:txBody>
      </p:sp>
    </p:spTree>
    <p:extLst>
      <p:ext uri="{BB962C8B-B14F-4D97-AF65-F5344CB8AC3E}">
        <p14:creationId xmlns:p14="http://schemas.microsoft.com/office/powerpoint/2010/main" val="273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47252" y="837748"/>
            <a:ext cx="76055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 book costs £30.</a:t>
            </a:r>
            <a:br>
              <a:rPr lang="en-US" sz="3600" dirty="0"/>
            </a:br>
            <a:r>
              <a:rPr lang="en-US" sz="3600" dirty="0"/>
              <a:t>It is reduced by </a:t>
            </a:r>
            <a:r>
              <a:rPr lang="en-US" sz="3600" b="1" dirty="0"/>
              <a:t>40%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What is the </a:t>
            </a:r>
            <a:r>
              <a:rPr lang="en-US" sz="3600" b="1" dirty="0"/>
              <a:t>new price</a:t>
            </a:r>
            <a:r>
              <a:rPr lang="en-US" sz="3600" dirty="0"/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15118BB-F338-AE3A-D777-D1D701F37B52}"/>
              </a:ext>
            </a:extLst>
          </p:cNvPr>
          <p:cNvGraphicFramePr>
            <a:graphicFrameLocks noGrp="1"/>
          </p:cNvGraphicFramePr>
          <p:nvPr/>
        </p:nvGraphicFramePr>
        <p:xfrm>
          <a:off x="1706664" y="3921136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7E53D021-D2D1-701B-6B5D-33D1856FC019}"/>
              </a:ext>
            </a:extLst>
          </p:cNvPr>
          <p:cNvSpPr/>
          <p:nvPr/>
        </p:nvSpPr>
        <p:spPr>
          <a:xfrm rot="5400000">
            <a:off x="4480353" y="562872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8AFB530-8845-FB2C-77D9-51A04947BFA7}"/>
              </a:ext>
            </a:extLst>
          </p:cNvPr>
          <p:cNvSpPr/>
          <p:nvPr/>
        </p:nvSpPr>
        <p:spPr>
          <a:xfrm rot="5400000">
            <a:off x="2840723" y="3572158"/>
            <a:ext cx="230220" cy="242873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CF678F-DBD7-15A2-8C84-F91BF8A5E20A}"/>
              </a:ext>
            </a:extLst>
          </p:cNvPr>
          <p:cNvSpPr txBox="1"/>
          <p:nvPr/>
        </p:nvSpPr>
        <p:spPr>
          <a:xfrm>
            <a:off x="168708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B83D9-6751-B1A5-AFCE-3ABDC5F2E7BF}"/>
              </a:ext>
            </a:extLst>
          </p:cNvPr>
          <p:cNvSpPr txBox="1"/>
          <p:nvPr/>
        </p:nvSpPr>
        <p:spPr>
          <a:xfrm>
            <a:off x="3885930" y="2885831"/>
            <a:ext cx="173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48098-E392-B075-79EF-ED5FC5BDC309}"/>
              </a:ext>
            </a:extLst>
          </p:cNvPr>
          <p:cNvSpPr txBox="1"/>
          <p:nvPr/>
        </p:nvSpPr>
        <p:spPr>
          <a:xfrm>
            <a:off x="2324050" y="4958682"/>
            <a:ext cx="126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Reduced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64EA50D-EB49-A4A0-6D17-7801101EFCB2}"/>
              </a:ext>
            </a:extLst>
          </p:cNvPr>
          <p:cNvSpPr/>
          <p:nvPr/>
        </p:nvSpPr>
        <p:spPr>
          <a:xfrm rot="5400000">
            <a:off x="5834281" y="2981392"/>
            <a:ext cx="300517" cy="35970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59FF5-CA3E-D55E-8B97-70F58C300674}"/>
              </a:ext>
            </a:extLst>
          </p:cNvPr>
          <p:cNvSpPr txBox="1"/>
          <p:nvPr/>
        </p:nvSpPr>
        <p:spPr>
          <a:xfrm>
            <a:off x="5311554" y="4937394"/>
            <a:ext cx="16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New Price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95AA80-4E9B-B5CE-F247-BA54F2B3BE6E}"/>
              </a:ext>
            </a:extLst>
          </p:cNvPr>
          <p:cNvSpPr txBox="1"/>
          <p:nvPr/>
        </p:nvSpPr>
        <p:spPr>
          <a:xfrm>
            <a:off x="230786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850C7-6ACD-35A4-F406-FC0FC5DD7F85}"/>
              </a:ext>
            </a:extLst>
          </p:cNvPr>
          <p:cNvSpPr txBox="1"/>
          <p:nvPr/>
        </p:nvSpPr>
        <p:spPr>
          <a:xfrm>
            <a:off x="292864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BFE586-77F3-DB36-1A38-2E0B6EF3E7A5}"/>
              </a:ext>
            </a:extLst>
          </p:cNvPr>
          <p:cNvSpPr txBox="1"/>
          <p:nvPr/>
        </p:nvSpPr>
        <p:spPr>
          <a:xfrm>
            <a:off x="479098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A0F23-9379-CEAC-D83F-B0AB5FBFF934}"/>
              </a:ext>
            </a:extLst>
          </p:cNvPr>
          <p:cNvSpPr txBox="1"/>
          <p:nvPr/>
        </p:nvSpPr>
        <p:spPr>
          <a:xfrm>
            <a:off x="354942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85EC67-7B3A-D2F2-A4C8-70C6886EF12A}"/>
              </a:ext>
            </a:extLst>
          </p:cNvPr>
          <p:cNvSpPr txBox="1"/>
          <p:nvPr/>
        </p:nvSpPr>
        <p:spPr>
          <a:xfrm>
            <a:off x="417020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8A6C55-2490-5DED-200F-E44D6D4F5455}"/>
              </a:ext>
            </a:extLst>
          </p:cNvPr>
          <p:cNvSpPr txBox="1"/>
          <p:nvPr/>
        </p:nvSpPr>
        <p:spPr>
          <a:xfrm>
            <a:off x="541176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69D860-B0BB-F489-9928-100AB6158D03}"/>
              </a:ext>
            </a:extLst>
          </p:cNvPr>
          <p:cNvSpPr txBox="1"/>
          <p:nvPr/>
        </p:nvSpPr>
        <p:spPr>
          <a:xfrm>
            <a:off x="603254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F7F982-C0F4-CAA5-E36B-70D6117551D2}"/>
              </a:ext>
            </a:extLst>
          </p:cNvPr>
          <p:cNvSpPr txBox="1"/>
          <p:nvPr/>
        </p:nvSpPr>
        <p:spPr>
          <a:xfrm>
            <a:off x="727410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CA3838-214B-3FB1-7749-3E7526EF50E1}"/>
              </a:ext>
            </a:extLst>
          </p:cNvPr>
          <p:cNvSpPr txBox="1"/>
          <p:nvPr/>
        </p:nvSpPr>
        <p:spPr>
          <a:xfrm>
            <a:off x="665332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03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60% is the same as three fifths.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</TotalTime>
  <Words>131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2026-02-11T12:24:35Z</dcterms:modified>
  <cp:category/>
</cp:coreProperties>
</file>