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7" r:id="rId3"/>
    <p:sldId id="289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276D-262C-4E78-A20A-BCE2952DBDE9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6399-7835-4FA4-AADE-97E76AF9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14069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6" y="632498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933FB-6AB5-AB34-EC82-86CFBC7BAA48}"/>
              </a:ext>
            </a:extLst>
          </p:cNvPr>
          <p:cNvSpPr txBox="1"/>
          <p:nvPr/>
        </p:nvSpPr>
        <p:spPr>
          <a:xfrm>
            <a:off x="872991" y="1821753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16  ÷  4 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EAEC4-962C-83DC-FF83-8850F989F4D0}"/>
              </a:ext>
            </a:extLst>
          </p:cNvPr>
          <p:cNvSpPr/>
          <p:nvPr/>
        </p:nvSpPr>
        <p:spPr>
          <a:xfrm>
            <a:off x="3658892" y="171999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008E2-032B-53BD-AAD8-4ACA151225CE}"/>
              </a:ext>
            </a:extLst>
          </p:cNvPr>
          <p:cNvSpPr/>
          <p:nvPr/>
        </p:nvSpPr>
        <p:spPr>
          <a:xfrm>
            <a:off x="3658892" y="272600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893EE-C50A-7F21-CA1D-97F018B9C8AE}"/>
              </a:ext>
            </a:extLst>
          </p:cNvPr>
          <p:cNvSpPr/>
          <p:nvPr/>
        </p:nvSpPr>
        <p:spPr>
          <a:xfrm>
            <a:off x="3658892" y="368465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42A6C-4621-6198-1B66-A5A0E5CD625A}"/>
              </a:ext>
            </a:extLst>
          </p:cNvPr>
          <p:cNvSpPr/>
          <p:nvPr/>
        </p:nvSpPr>
        <p:spPr>
          <a:xfrm>
            <a:off x="3658891" y="4639609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9F8D1-9F53-8AB8-6BD0-4EDB6D23CAF4}"/>
              </a:ext>
            </a:extLst>
          </p:cNvPr>
          <p:cNvSpPr/>
          <p:nvPr/>
        </p:nvSpPr>
        <p:spPr>
          <a:xfrm>
            <a:off x="7815475" y="174058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C92B-4BAD-1DB0-FBEE-2974EAB99B54}"/>
              </a:ext>
            </a:extLst>
          </p:cNvPr>
          <p:cNvSpPr/>
          <p:nvPr/>
        </p:nvSpPr>
        <p:spPr>
          <a:xfrm>
            <a:off x="7815475" y="2691721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E473A-1DE9-D204-884B-6A3680488AE1}"/>
              </a:ext>
            </a:extLst>
          </p:cNvPr>
          <p:cNvSpPr txBox="1"/>
          <p:nvPr/>
        </p:nvSpPr>
        <p:spPr>
          <a:xfrm>
            <a:off x="872991" y="2781169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  ÷  4 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7A996-0591-22BF-391F-2AE75DA7A44E}"/>
              </a:ext>
            </a:extLst>
          </p:cNvPr>
          <p:cNvSpPr txBox="1"/>
          <p:nvPr/>
        </p:nvSpPr>
        <p:spPr>
          <a:xfrm>
            <a:off x="872991" y="374058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28  ÷  4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67655-C654-B1EE-04E3-E9775A3D0CC7}"/>
              </a:ext>
            </a:extLst>
          </p:cNvPr>
          <p:cNvSpPr txBox="1"/>
          <p:nvPr/>
        </p:nvSpPr>
        <p:spPr>
          <a:xfrm>
            <a:off x="5037366" y="181081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24  ÷  4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9C022-E2E2-CCB0-74B7-DBD11319D1F5}"/>
              </a:ext>
            </a:extLst>
          </p:cNvPr>
          <p:cNvSpPr txBox="1"/>
          <p:nvPr/>
        </p:nvSpPr>
        <p:spPr>
          <a:xfrm>
            <a:off x="5037366" y="276330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48  ÷  4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3EE52-F012-940E-EB13-D8D5BA19EC1F}"/>
              </a:ext>
            </a:extLst>
          </p:cNvPr>
          <p:cNvSpPr txBox="1"/>
          <p:nvPr/>
        </p:nvSpPr>
        <p:spPr>
          <a:xfrm>
            <a:off x="5037366" y="371580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40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A8ACA-773A-4566-0823-56D4BE3299F1}"/>
              </a:ext>
            </a:extLst>
          </p:cNvPr>
          <p:cNvSpPr txBox="1"/>
          <p:nvPr/>
        </p:nvSpPr>
        <p:spPr>
          <a:xfrm>
            <a:off x="872991" y="4700002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44  ÷  4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EFEE4-9456-99BD-18FD-725C0B505855}"/>
              </a:ext>
            </a:extLst>
          </p:cNvPr>
          <p:cNvSpPr txBox="1"/>
          <p:nvPr/>
        </p:nvSpPr>
        <p:spPr>
          <a:xfrm>
            <a:off x="5037366" y="466829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28  ÷  4  =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7F1AD-5C4F-CB51-B1BA-F1D502F2E702}"/>
              </a:ext>
            </a:extLst>
          </p:cNvPr>
          <p:cNvSpPr/>
          <p:nvPr/>
        </p:nvSpPr>
        <p:spPr>
          <a:xfrm>
            <a:off x="7815475" y="364285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E30E7-DF83-14D6-9090-B857F52A439D}"/>
              </a:ext>
            </a:extLst>
          </p:cNvPr>
          <p:cNvSpPr/>
          <p:nvPr/>
        </p:nvSpPr>
        <p:spPr>
          <a:xfrm>
            <a:off x="7815475" y="459399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BEF10-911C-F9CA-1BA2-FCB9DD466574}"/>
              </a:ext>
            </a:extLst>
          </p:cNvPr>
          <p:cNvSpPr/>
          <p:nvPr/>
        </p:nvSpPr>
        <p:spPr>
          <a:xfrm>
            <a:off x="3658892" y="563346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0338-256A-02A5-C365-BE4D41B1A779}"/>
              </a:ext>
            </a:extLst>
          </p:cNvPr>
          <p:cNvSpPr txBox="1"/>
          <p:nvPr/>
        </p:nvSpPr>
        <p:spPr>
          <a:xfrm>
            <a:off x="872991" y="569386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20  ÷  4 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8E1A7-566A-EB53-8287-4DB01A043D0C}"/>
              </a:ext>
            </a:extLst>
          </p:cNvPr>
          <p:cNvSpPr txBox="1"/>
          <p:nvPr/>
        </p:nvSpPr>
        <p:spPr>
          <a:xfrm>
            <a:off x="4976452" y="5662157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</a:t>
            </a:r>
            <a:r>
              <a:rPr lang="en-GB" sz="3200">
                <a:latin typeface="Comic Sans MS" panose="030F0702030302020204" pitchFamily="66" charset="0"/>
              </a:rPr>
              <a:t>)  12  </a:t>
            </a:r>
            <a:r>
              <a:rPr lang="en-GB" sz="3200" dirty="0">
                <a:latin typeface="Comic Sans MS" panose="030F0702030302020204" pitchFamily="66" charset="0"/>
              </a:rPr>
              <a:t>÷  4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0D30DE-01F5-BAD8-C125-68B700FE47DC}"/>
              </a:ext>
            </a:extLst>
          </p:cNvPr>
          <p:cNvSpPr/>
          <p:nvPr/>
        </p:nvSpPr>
        <p:spPr>
          <a:xfrm>
            <a:off x="7815475" y="558785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3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159</Words>
  <Application>Microsoft Office PowerPoint</Application>
  <PresentationFormat>On-screen Show (4:3)</PresentationFormat>
  <Paragraphs>67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2026-01-26T08:16:17Z</dcterms:modified>
  <cp:category/>
</cp:coreProperties>
</file>