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89" r:id="rId3"/>
    <p:sldId id="286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F541A-795E-4524-9B7E-AC3BC78ABD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9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677" y="1072739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C6709D8-9BF6-E634-41BC-B5735291F4EE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E235C052-4352-ED85-D538-E15E21FE67CB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3009D9-980A-6F78-C39F-844E4FEEC4F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F3D4A7-7B69-EE75-4946-07725FBEA1B6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5B98E3-B9AE-1636-4941-E2E6A71AC44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FDD86A-C54F-6D8B-E3AB-402B7014701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79671B-3920-CD97-7BF1-51166D7FF1F8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DFC81A-C2AE-9B2E-E68C-6AAD50231E98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A380F5-6A15-1B8D-10E3-E6705D17EB7B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6C05EC-AD2D-9EB6-0EA6-A8473FFE35EB}"/>
              </a:ext>
            </a:extLst>
          </p:cNvPr>
          <p:cNvSpPr txBox="1"/>
          <p:nvPr/>
        </p:nvSpPr>
        <p:spPr>
          <a:xfrm>
            <a:off x="6997691" y="2963597"/>
            <a:ext cx="7421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ADC1CE-542A-2E39-6BA6-B3C8B81E7A17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4278A2F-35D3-BF8B-EA9E-2253089825AF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62D50B87-E819-7DCB-EFD4-CD0986F113F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B698193-CFEB-D991-38A3-76B1FEB5CA4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E490C3E-3B07-1AC9-BD4A-41C37434DB22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8362B6A3-C1AA-4542-8407-355E7A0CEA4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C9B1102-A0AD-18DE-032D-8C8327D1B85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28966DC-5459-42D9-FD0A-38FBAE8B2798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907C6667-B294-6248-E2A1-FCB223DD4A3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8867B2E-04B6-C1FF-925E-DA9C3AAA2D0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54B2899-1E3C-F7CD-2F9D-CD9A623792AB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26D0E8F5-4CC5-E355-0561-27B26ED1EF9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5DFEA36-8975-5F32-7581-12FEC187099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C6C215-3AE6-7967-CF56-3BC9513554EA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3A4FA72A-7ED4-9942-875F-AF9A4C08BC9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639A8AA-698B-E70F-6D18-32B6E79A2FB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0F4778C-5C3A-D4C0-40FA-92A82A12D789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B91FD4FA-0929-16B7-75B0-B51CA57E2CC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4DF0046-D8F6-B12D-C359-30E0B3CD16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2905A01-2C99-AA22-C5E7-4FDC6BFA3CB4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4D7FE390-3851-ABD4-98F7-AF090996ED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F9F2AE5-8486-7A99-E434-23C58D9DC6E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D32AB8F-6401-011A-09EB-FD8900A3719A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00D414F9-878E-1457-B7E3-2086DBDDFB2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3D94317-9F34-E068-2732-91D7729514E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438725C-97F1-8215-BDE6-C1395F24A87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92D13FFB-ECC2-30C5-35F1-9213EC5A1D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28F7BD9-D84F-60A2-5021-6D823C42D04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A9E19559-A206-F599-2232-0CB3CE48CF1F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5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503899" y="-7961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4933FB-6AB5-AB34-EC82-86CFBC7BAA48}"/>
              </a:ext>
            </a:extLst>
          </p:cNvPr>
          <p:cNvSpPr txBox="1"/>
          <p:nvPr/>
        </p:nvSpPr>
        <p:spPr>
          <a:xfrm>
            <a:off x="872991" y="1821753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48  ÷  12  =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8EAEC4-962C-83DC-FF83-8850F989F4D0}"/>
              </a:ext>
            </a:extLst>
          </p:cNvPr>
          <p:cNvSpPr/>
          <p:nvPr/>
        </p:nvSpPr>
        <p:spPr>
          <a:xfrm>
            <a:off x="3658892" y="171999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008E2-032B-53BD-AAD8-4ACA151225CE}"/>
              </a:ext>
            </a:extLst>
          </p:cNvPr>
          <p:cNvSpPr/>
          <p:nvPr/>
        </p:nvSpPr>
        <p:spPr>
          <a:xfrm>
            <a:off x="3658892" y="2726003"/>
            <a:ext cx="75887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6893EE-C50A-7F21-CA1D-97F018B9C8AE}"/>
              </a:ext>
            </a:extLst>
          </p:cNvPr>
          <p:cNvSpPr/>
          <p:nvPr/>
        </p:nvSpPr>
        <p:spPr>
          <a:xfrm>
            <a:off x="3658892" y="368465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442A6C-4621-6198-1B66-A5A0E5CD625A}"/>
              </a:ext>
            </a:extLst>
          </p:cNvPr>
          <p:cNvSpPr/>
          <p:nvPr/>
        </p:nvSpPr>
        <p:spPr>
          <a:xfrm>
            <a:off x="3658892" y="4639609"/>
            <a:ext cx="7588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29F8D1-9F53-8AB8-6BD0-4EDB6D23CAF4}"/>
              </a:ext>
            </a:extLst>
          </p:cNvPr>
          <p:cNvSpPr/>
          <p:nvPr/>
        </p:nvSpPr>
        <p:spPr>
          <a:xfrm>
            <a:off x="7874468" y="174058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1DC92B-4BAD-1DB0-FBEE-2974EAB99B54}"/>
              </a:ext>
            </a:extLst>
          </p:cNvPr>
          <p:cNvSpPr/>
          <p:nvPr/>
        </p:nvSpPr>
        <p:spPr>
          <a:xfrm>
            <a:off x="7874468" y="2691721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4E473A-1DE9-D204-884B-6A3680488AE1}"/>
              </a:ext>
            </a:extLst>
          </p:cNvPr>
          <p:cNvSpPr txBox="1"/>
          <p:nvPr/>
        </p:nvSpPr>
        <p:spPr>
          <a:xfrm>
            <a:off x="872991" y="2781169"/>
            <a:ext cx="2975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108  ÷ 12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7A996-0591-22BF-391F-2AE75DA7A44E}"/>
              </a:ext>
            </a:extLst>
          </p:cNvPr>
          <p:cNvSpPr txBox="1"/>
          <p:nvPr/>
        </p:nvSpPr>
        <p:spPr>
          <a:xfrm>
            <a:off x="872991" y="3740585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88  ÷  11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F67655-C654-B1EE-04E3-E9775A3D0CC7}"/>
              </a:ext>
            </a:extLst>
          </p:cNvPr>
          <p:cNvSpPr txBox="1"/>
          <p:nvPr/>
        </p:nvSpPr>
        <p:spPr>
          <a:xfrm>
            <a:off x="5037366" y="1810811"/>
            <a:ext cx="279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72  ÷ 12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9C022-E2E2-CCB0-74B7-DBD11319D1F5}"/>
              </a:ext>
            </a:extLst>
          </p:cNvPr>
          <p:cNvSpPr txBox="1"/>
          <p:nvPr/>
        </p:nvSpPr>
        <p:spPr>
          <a:xfrm>
            <a:off x="5037366" y="276330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96  ÷  8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53EE52-F012-940E-EB13-D8D5BA19EC1F}"/>
              </a:ext>
            </a:extLst>
          </p:cNvPr>
          <p:cNvSpPr txBox="1"/>
          <p:nvPr/>
        </p:nvSpPr>
        <p:spPr>
          <a:xfrm>
            <a:off x="5037366" y="371580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70  ÷  7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A8ACA-773A-4566-0823-56D4BE3299F1}"/>
              </a:ext>
            </a:extLst>
          </p:cNvPr>
          <p:cNvSpPr txBox="1"/>
          <p:nvPr/>
        </p:nvSpPr>
        <p:spPr>
          <a:xfrm>
            <a:off x="872991" y="4700002"/>
            <a:ext cx="2967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121  ÷  11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4EFEE4-9456-99BD-18FD-725C0B505855}"/>
              </a:ext>
            </a:extLst>
          </p:cNvPr>
          <p:cNvSpPr txBox="1"/>
          <p:nvPr/>
        </p:nvSpPr>
        <p:spPr>
          <a:xfrm>
            <a:off x="5037366" y="4668299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84  ÷  12 =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57F1AD-5C4F-CB51-B1BA-F1D502F2E702}"/>
              </a:ext>
            </a:extLst>
          </p:cNvPr>
          <p:cNvSpPr/>
          <p:nvPr/>
        </p:nvSpPr>
        <p:spPr>
          <a:xfrm>
            <a:off x="7874468" y="364285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CE30E7-DF83-14D6-9090-B857F52A439D}"/>
              </a:ext>
            </a:extLst>
          </p:cNvPr>
          <p:cNvSpPr/>
          <p:nvPr/>
        </p:nvSpPr>
        <p:spPr>
          <a:xfrm>
            <a:off x="7874468" y="459399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DBEF10-911C-F9CA-1BA2-FCB9DD466574}"/>
              </a:ext>
            </a:extLst>
          </p:cNvPr>
          <p:cNvSpPr/>
          <p:nvPr/>
        </p:nvSpPr>
        <p:spPr>
          <a:xfrm>
            <a:off x="3658892" y="563346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E80338-256A-02A5-C365-BE4D41B1A779}"/>
              </a:ext>
            </a:extLst>
          </p:cNvPr>
          <p:cNvSpPr txBox="1"/>
          <p:nvPr/>
        </p:nvSpPr>
        <p:spPr>
          <a:xfrm>
            <a:off x="872991" y="5693860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60  ÷  12 =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B8E1A7-566A-EB53-8287-4DB01A043D0C}"/>
              </a:ext>
            </a:extLst>
          </p:cNvPr>
          <p:cNvSpPr txBox="1"/>
          <p:nvPr/>
        </p:nvSpPr>
        <p:spPr>
          <a:xfrm>
            <a:off x="4976452" y="5662157"/>
            <a:ext cx="2975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108 ÷  9 =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0D30DE-01F5-BAD8-C125-68B700FE47DC}"/>
              </a:ext>
            </a:extLst>
          </p:cNvPr>
          <p:cNvSpPr/>
          <p:nvPr/>
        </p:nvSpPr>
        <p:spPr>
          <a:xfrm>
            <a:off x="7874468" y="5587852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 animBg="1"/>
      <p:bldP spid="20" grpId="0" animBg="1"/>
      <p:bldP spid="23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964</TotalTime>
  <Words>156</Words>
  <Application>Microsoft Office PowerPoint</Application>
  <PresentationFormat>On-screen Show (4:3)</PresentationFormat>
  <Paragraphs>65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62</cp:revision>
  <dcterms:created xsi:type="dcterms:W3CDTF">2013-01-27T09:14:16Z</dcterms:created>
  <dcterms:modified xsi:type="dcterms:W3CDTF">2026-01-29T11:24:22Z</dcterms:modified>
  <cp:category/>
</cp:coreProperties>
</file>