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319" r:id="rId3"/>
    <p:sldId id="320" r:id="rId4"/>
    <p:sldId id="278" r:id="rId5"/>
    <p:sldId id="324" r:id="rId6"/>
    <p:sldId id="32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605185" y="220700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5: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2797" y="2240959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51517" y="618347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F084E-32E7-EAE5-F8F3-6EC67A495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F35E48A-E682-0C32-59CB-5EC121A91ADC}"/>
              </a:ext>
            </a:extLst>
          </p:cNvPr>
          <p:cNvGrpSpPr/>
          <p:nvPr/>
        </p:nvGrpSpPr>
        <p:grpSpPr>
          <a:xfrm>
            <a:off x="1807019" y="1090763"/>
            <a:ext cx="6573486" cy="874319"/>
            <a:chOff x="-3407228" y="2225490"/>
            <a:chExt cx="6573486" cy="87431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4067CDC-3521-DEC9-7CDA-BF7DDE1130CD}"/>
                </a:ext>
              </a:extLst>
            </p:cNvPr>
            <p:cNvSpPr/>
            <p:nvPr/>
          </p:nvSpPr>
          <p:spPr>
            <a:xfrm>
              <a:off x="-340722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511BFD-1C70-AA59-0C01-ABBC34992FE3}"/>
                </a:ext>
              </a:extLst>
            </p:cNvPr>
            <p:cNvSpPr/>
            <p:nvPr/>
          </p:nvSpPr>
          <p:spPr>
            <a:xfrm>
              <a:off x="-246404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B570055-65F8-BA31-E5D9-52FDD6C89FAF}"/>
                </a:ext>
              </a:extLst>
            </p:cNvPr>
            <p:cNvSpPr/>
            <p:nvPr/>
          </p:nvSpPr>
          <p:spPr>
            <a:xfrm>
              <a:off x="-152086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C94C6B1-2083-F187-469A-DFA67670A155}"/>
                </a:ext>
              </a:extLst>
            </p:cNvPr>
            <p:cNvSpPr/>
            <p:nvPr/>
          </p:nvSpPr>
          <p:spPr>
            <a:xfrm>
              <a:off x="-577685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4546946-EDB9-A97B-B30C-78CAEED3D92B}"/>
                </a:ext>
              </a:extLst>
            </p:cNvPr>
            <p:cNvSpPr/>
            <p:nvPr/>
          </p:nvSpPr>
          <p:spPr>
            <a:xfrm>
              <a:off x="36549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BE5A9F-6C2F-A2A6-4873-61335EC89579}"/>
                </a:ext>
              </a:extLst>
            </p:cNvPr>
            <p:cNvSpPr/>
            <p:nvPr/>
          </p:nvSpPr>
          <p:spPr>
            <a:xfrm>
              <a:off x="130867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1CD4DF-9F75-102C-EADB-850176FF0B5C}"/>
                </a:ext>
              </a:extLst>
            </p:cNvPr>
            <p:cNvSpPr/>
            <p:nvPr/>
          </p:nvSpPr>
          <p:spPr>
            <a:xfrm>
              <a:off x="225185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8E5CD99-F1CF-AD8E-32F3-F73416798E44}"/>
              </a:ext>
            </a:extLst>
          </p:cNvPr>
          <p:cNvSpPr/>
          <p:nvPr/>
        </p:nvSpPr>
        <p:spPr>
          <a:xfrm>
            <a:off x="241662" y="3966853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+ 3 = 7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5961AF5-E999-5374-69D8-7601018D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3" y="230370"/>
            <a:ext cx="1233968" cy="1233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2F48E-60EB-F434-9EC8-48B2EA5E1792}"/>
              </a:ext>
            </a:extLst>
          </p:cNvPr>
          <p:cNvSpPr/>
          <p:nvPr/>
        </p:nvSpPr>
        <p:spPr>
          <a:xfrm>
            <a:off x="457534" y="5282775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7 - 3 = 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3ACDDD-9E20-F027-8E7F-88E20FE65D7B}"/>
              </a:ext>
            </a:extLst>
          </p:cNvPr>
          <p:cNvSpPr/>
          <p:nvPr/>
        </p:nvSpPr>
        <p:spPr>
          <a:xfrm>
            <a:off x="5693226" y="5211757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7970FD7-8FDE-7396-F2AE-FE8DBDE4D5F8}"/>
              </a:ext>
            </a:extLst>
          </p:cNvPr>
          <p:cNvSpPr/>
          <p:nvPr/>
        </p:nvSpPr>
        <p:spPr>
          <a:xfrm>
            <a:off x="1807019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0C4EF6-FB35-A446-2C26-D75B0914C75C}"/>
              </a:ext>
            </a:extLst>
          </p:cNvPr>
          <p:cNvSpPr/>
          <p:nvPr/>
        </p:nvSpPr>
        <p:spPr>
          <a:xfrm>
            <a:off x="2750200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0EBA45-A53D-C845-7CF2-45A95DC4973D}"/>
              </a:ext>
            </a:extLst>
          </p:cNvPr>
          <p:cNvSpPr/>
          <p:nvPr/>
        </p:nvSpPr>
        <p:spPr>
          <a:xfrm>
            <a:off x="3693381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8E56CB-F8AF-A4F1-8682-ABBA7E2E5410}"/>
              </a:ext>
            </a:extLst>
          </p:cNvPr>
          <p:cNvSpPr/>
          <p:nvPr/>
        </p:nvSpPr>
        <p:spPr>
          <a:xfrm>
            <a:off x="4636562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42D3CD8-E203-2057-D523-8EA62E4A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EA57688-8161-1B63-C1F8-C55F4010BE83}"/>
              </a:ext>
            </a:extLst>
          </p:cNvPr>
          <p:cNvCxnSpPr>
            <a:cxnSpLocks/>
          </p:cNvCxnSpPr>
          <p:nvPr/>
        </p:nvCxnSpPr>
        <p:spPr>
          <a:xfrm>
            <a:off x="5579743" y="849087"/>
            <a:ext cx="28007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647B2D-68C4-181F-38B7-F9BAC5FAD648}"/>
              </a:ext>
            </a:extLst>
          </p:cNvPr>
          <p:cNvCxnSpPr>
            <a:cxnSpLocks/>
          </p:cNvCxnSpPr>
          <p:nvPr/>
        </p:nvCxnSpPr>
        <p:spPr>
          <a:xfrm flipH="1">
            <a:off x="1883229" y="849087"/>
            <a:ext cx="27245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CCEBB6-2814-9DD3-00CA-0DDA6B104F90}"/>
              </a:ext>
            </a:extLst>
          </p:cNvPr>
          <p:cNvCxnSpPr>
            <a:cxnSpLocks/>
          </p:cNvCxnSpPr>
          <p:nvPr/>
        </p:nvCxnSpPr>
        <p:spPr>
          <a:xfrm flipH="1">
            <a:off x="1709058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2E7937-376D-549D-FA44-E5953FAB6A66}"/>
              </a:ext>
            </a:extLst>
          </p:cNvPr>
          <p:cNvCxnSpPr>
            <a:cxnSpLocks/>
          </p:cNvCxnSpPr>
          <p:nvPr/>
        </p:nvCxnSpPr>
        <p:spPr>
          <a:xfrm>
            <a:off x="4135820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B757CA1-C910-06DC-E41D-E1E0F7668E8B}"/>
              </a:ext>
            </a:extLst>
          </p:cNvPr>
          <p:cNvSpPr/>
          <p:nvPr/>
        </p:nvSpPr>
        <p:spPr>
          <a:xfrm>
            <a:off x="4650953" y="38572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C7FECC-647E-919F-44F3-E992E362CF2C}"/>
              </a:ext>
            </a:extLst>
          </p:cNvPr>
          <p:cNvSpPr/>
          <p:nvPr/>
        </p:nvSpPr>
        <p:spPr>
          <a:xfrm>
            <a:off x="3172058" y="2849686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AF17A8-C9DB-2E34-74B8-D6556B94B15E}"/>
              </a:ext>
            </a:extLst>
          </p:cNvPr>
          <p:cNvGrpSpPr/>
          <p:nvPr/>
        </p:nvGrpSpPr>
        <p:grpSpPr>
          <a:xfrm>
            <a:off x="5579743" y="1978802"/>
            <a:ext cx="2800762" cy="1664708"/>
            <a:chOff x="5579743" y="1978802"/>
            <a:chExt cx="2800762" cy="166470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63E45BF-B93C-ED08-8E80-02C2EFF9BB54}"/>
                </a:ext>
              </a:extLst>
            </p:cNvPr>
            <p:cNvSpPr/>
            <p:nvPr/>
          </p:nvSpPr>
          <p:spPr>
            <a:xfrm>
              <a:off x="5579743" y="1978802"/>
              <a:ext cx="914400" cy="87431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45A3CFC-5273-70D6-717D-6A2329554A65}"/>
                </a:ext>
              </a:extLst>
            </p:cNvPr>
            <p:cNvSpPr/>
            <p:nvPr/>
          </p:nvSpPr>
          <p:spPr>
            <a:xfrm>
              <a:off x="6522924" y="1978802"/>
              <a:ext cx="914400" cy="87431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10592DD-CF2E-CFEB-4746-8DD87974421A}"/>
                </a:ext>
              </a:extLst>
            </p:cNvPr>
            <p:cNvSpPr/>
            <p:nvPr/>
          </p:nvSpPr>
          <p:spPr>
            <a:xfrm>
              <a:off x="7466105" y="1978802"/>
              <a:ext cx="914400" cy="874319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D92EE7-720F-B7EF-2318-95BCBA472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7781" y="3200402"/>
              <a:ext cx="9351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6C75002-9160-5F3A-8939-A00CBB497CBD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05" y="3200402"/>
              <a:ext cx="9011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CD76E9-D7BD-234D-28C9-307F0D63FC70}"/>
                </a:ext>
              </a:extLst>
            </p:cNvPr>
            <p:cNvSpPr/>
            <p:nvPr/>
          </p:nvSpPr>
          <p:spPr>
            <a:xfrm>
              <a:off x="6537314" y="2835597"/>
              <a:ext cx="914400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6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F2E2D-1EE4-38A8-B9A2-86965CCE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8653555-17DF-E01F-A47E-592B4D8F9795}"/>
              </a:ext>
            </a:extLst>
          </p:cNvPr>
          <p:cNvGrpSpPr/>
          <p:nvPr/>
        </p:nvGrpSpPr>
        <p:grpSpPr>
          <a:xfrm>
            <a:off x="1807019" y="1090763"/>
            <a:ext cx="6573486" cy="874319"/>
            <a:chOff x="-3407228" y="2225490"/>
            <a:chExt cx="6573486" cy="87431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6DA7670-5819-1E02-05A7-DB65CC0F93D8}"/>
                </a:ext>
              </a:extLst>
            </p:cNvPr>
            <p:cNvSpPr/>
            <p:nvPr/>
          </p:nvSpPr>
          <p:spPr>
            <a:xfrm>
              <a:off x="-340722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B8E98F-DC89-32E0-3433-6CB252C86363}"/>
                </a:ext>
              </a:extLst>
            </p:cNvPr>
            <p:cNvSpPr/>
            <p:nvPr/>
          </p:nvSpPr>
          <p:spPr>
            <a:xfrm>
              <a:off x="-246404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5DA2F70-9769-CEB9-38BA-AB47C4109C40}"/>
                </a:ext>
              </a:extLst>
            </p:cNvPr>
            <p:cNvSpPr/>
            <p:nvPr/>
          </p:nvSpPr>
          <p:spPr>
            <a:xfrm>
              <a:off x="-152086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E3B0E83-52D7-2D9A-EFA3-E3E3D40E4F0E}"/>
                </a:ext>
              </a:extLst>
            </p:cNvPr>
            <p:cNvSpPr/>
            <p:nvPr/>
          </p:nvSpPr>
          <p:spPr>
            <a:xfrm>
              <a:off x="-577685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5A28D9-D745-ECA1-C7E6-B83FC6893197}"/>
                </a:ext>
              </a:extLst>
            </p:cNvPr>
            <p:cNvSpPr/>
            <p:nvPr/>
          </p:nvSpPr>
          <p:spPr>
            <a:xfrm>
              <a:off x="36549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4F97566-5BB2-B2F7-191C-4D6C03103E12}"/>
                </a:ext>
              </a:extLst>
            </p:cNvPr>
            <p:cNvSpPr/>
            <p:nvPr/>
          </p:nvSpPr>
          <p:spPr>
            <a:xfrm>
              <a:off x="130867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7D2043-7254-41A2-536C-E1FC8606B2E6}"/>
                </a:ext>
              </a:extLst>
            </p:cNvPr>
            <p:cNvSpPr/>
            <p:nvPr/>
          </p:nvSpPr>
          <p:spPr>
            <a:xfrm>
              <a:off x="225185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F62F338-4D48-1C8F-5361-A45798861396}"/>
              </a:ext>
            </a:extLst>
          </p:cNvPr>
          <p:cNvSpPr/>
          <p:nvPr/>
        </p:nvSpPr>
        <p:spPr>
          <a:xfrm>
            <a:off x="241662" y="3966853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+ 3 = 7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E9E3EA8-2E3E-0CA8-ECA4-0339E109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3" y="230370"/>
            <a:ext cx="1233968" cy="1233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53CDF2-CD36-5BC7-1EC1-FA1B3C724F79}"/>
              </a:ext>
            </a:extLst>
          </p:cNvPr>
          <p:cNvSpPr/>
          <p:nvPr/>
        </p:nvSpPr>
        <p:spPr>
          <a:xfrm>
            <a:off x="457534" y="5282775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7 - 4 = 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9E8B91-8350-A23A-C184-C419C5D54290}"/>
              </a:ext>
            </a:extLst>
          </p:cNvPr>
          <p:cNvSpPr/>
          <p:nvPr/>
        </p:nvSpPr>
        <p:spPr>
          <a:xfrm>
            <a:off x="5693226" y="5211757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276795-5DAB-A98B-838B-49BB00AB0FC0}"/>
              </a:ext>
            </a:extLst>
          </p:cNvPr>
          <p:cNvSpPr/>
          <p:nvPr/>
        </p:nvSpPr>
        <p:spPr>
          <a:xfrm>
            <a:off x="5579743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B61A30-40FA-9DD9-2A1F-45FFF42452AD}"/>
              </a:ext>
            </a:extLst>
          </p:cNvPr>
          <p:cNvSpPr/>
          <p:nvPr/>
        </p:nvSpPr>
        <p:spPr>
          <a:xfrm>
            <a:off x="6522924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37132-14EF-B124-2A25-CDFBA11E73AF}"/>
              </a:ext>
            </a:extLst>
          </p:cNvPr>
          <p:cNvSpPr/>
          <p:nvPr/>
        </p:nvSpPr>
        <p:spPr>
          <a:xfrm>
            <a:off x="7466105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48C1CB-4C78-3890-5161-A37AB9FF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7EF33E-CE29-A455-640C-7A7919A4A958}"/>
              </a:ext>
            </a:extLst>
          </p:cNvPr>
          <p:cNvCxnSpPr>
            <a:cxnSpLocks/>
          </p:cNvCxnSpPr>
          <p:nvPr/>
        </p:nvCxnSpPr>
        <p:spPr>
          <a:xfrm>
            <a:off x="5579743" y="849087"/>
            <a:ext cx="28007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D6F4D16-665C-5B81-920A-45C71DAC5939}"/>
              </a:ext>
            </a:extLst>
          </p:cNvPr>
          <p:cNvCxnSpPr>
            <a:cxnSpLocks/>
          </p:cNvCxnSpPr>
          <p:nvPr/>
        </p:nvCxnSpPr>
        <p:spPr>
          <a:xfrm flipH="1">
            <a:off x="1883229" y="849087"/>
            <a:ext cx="27245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BCB946-5D6F-B9CE-99B9-75D90E7F78C4}"/>
              </a:ext>
            </a:extLst>
          </p:cNvPr>
          <p:cNvCxnSpPr>
            <a:cxnSpLocks/>
          </p:cNvCxnSpPr>
          <p:nvPr/>
        </p:nvCxnSpPr>
        <p:spPr>
          <a:xfrm flipH="1">
            <a:off x="5587781" y="3200402"/>
            <a:ext cx="9351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7BD269-78AA-27AA-01DC-6B38B11F2CE9}"/>
              </a:ext>
            </a:extLst>
          </p:cNvPr>
          <p:cNvCxnSpPr>
            <a:cxnSpLocks/>
          </p:cNvCxnSpPr>
          <p:nvPr/>
        </p:nvCxnSpPr>
        <p:spPr>
          <a:xfrm>
            <a:off x="7466105" y="3200402"/>
            <a:ext cx="9011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6C9EAB6-8B86-BAD6-66F1-4963052BC5E4}"/>
              </a:ext>
            </a:extLst>
          </p:cNvPr>
          <p:cNvSpPr/>
          <p:nvPr/>
        </p:nvSpPr>
        <p:spPr>
          <a:xfrm>
            <a:off x="4650953" y="38572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C1E1F5-4381-4691-F740-865B7DF5301E}"/>
              </a:ext>
            </a:extLst>
          </p:cNvPr>
          <p:cNvGrpSpPr/>
          <p:nvPr/>
        </p:nvGrpSpPr>
        <p:grpSpPr>
          <a:xfrm>
            <a:off x="1709058" y="1978802"/>
            <a:ext cx="3841904" cy="1678797"/>
            <a:chOff x="1709058" y="1978802"/>
            <a:chExt cx="3841904" cy="167879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11F61B3-AD3A-FC2D-E61B-F515C0A3F900}"/>
                </a:ext>
              </a:extLst>
            </p:cNvPr>
            <p:cNvSpPr/>
            <p:nvPr/>
          </p:nvSpPr>
          <p:spPr>
            <a:xfrm>
              <a:off x="1807019" y="1978802"/>
              <a:ext cx="914400" cy="8743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657E8F3-0BD7-514E-9E37-3B5EC179387C}"/>
                </a:ext>
              </a:extLst>
            </p:cNvPr>
            <p:cNvSpPr/>
            <p:nvPr/>
          </p:nvSpPr>
          <p:spPr>
            <a:xfrm>
              <a:off x="2750200" y="1978802"/>
              <a:ext cx="914400" cy="8743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FF5DADB-3AA1-469F-C6B8-F0FB4E52825D}"/>
                </a:ext>
              </a:extLst>
            </p:cNvPr>
            <p:cNvSpPr/>
            <p:nvPr/>
          </p:nvSpPr>
          <p:spPr>
            <a:xfrm>
              <a:off x="3693381" y="1978802"/>
              <a:ext cx="914400" cy="8743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E7703B2-1C25-FDC6-3CF5-9728A40A40A0}"/>
                </a:ext>
              </a:extLst>
            </p:cNvPr>
            <p:cNvSpPr/>
            <p:nvPr/>
          </p:nvSpPr>
          <p:spPr>
            <a:xfrm>
              <a:off x="4636562" y="1978802"/>
              <a:ext cx="914400" cy="87431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2A6C09E-AF10-3408-561A-2CE921ECD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9058" y="3200401"/>
              <a:ext cx="141514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1A152A4-6ECB-7B8D-29F1-03CEAABE89E9}"/>
                </a:ext>
              </a:extLst>
            </p:cNvPr>
            <p:cNvCxnSpPr>
              <a:cxnSpLocks/>
            </p:cNvCxnSpPr>
            <p:nvPr/>
          </p:nvCxnSpPr>
          <p:spPr>
            <a:xfrm>
              <a:off x="4135820" y="3200401"/>
              <a:ext cx="141514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FC3D6D-0DAD-A115-270B-E6510BDE002C}"/>
                </a:ext>
              </a:extLst>
            </p:cNvPr>
            <p:cNvSpPr/>
            <p:nvPr/>
          </p:nvSpPr>
          <p:spPr>
            <a:xfrm>
              <a:off x="3172058" y="2849686"/>
              <a:ext cx="914400" cy="8079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800" b="1" dirty="0">
                  <a:ln w="28575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DD4C270-6F69-5203-F041-225AF36A22BA}"/>
              </a:ext>
            </a:extLst>
          </p:cNvPr>
          <p:cNvSpPr/>
          <p:nvPr/>
        </p:nvSpPr>
        <p:spPr>
          <a:xfrm>
            <a:off x="6537314" y="283559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35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59" y="262454"/>
            <a:ext cx="55554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10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= ?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36750E-D21A-6044-0E4E-1F7786A34009}"/>
              </a:ext>
            </a:extLst>
          </p:cNvPr>
          <p:cNvGrpSpPr/>
          <p:nvPr/>
        </p:nvGrpSpPr>
        <p:grpSpPr>
          <a:xfrm>
            <a:off x="4175057" y="4048147"/>
            <a:ext cx="2917271" cy="1435153"/>
            <a:chOff x="3409607" y="1656036"/>
            <a:chExt cx="2150054" cy="143515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54E5FE-159A-DF28-8165-57D5A1156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5713" y="2620426"/>
              <a:ext cx="1580917" cy="985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40EC98-9C8D-6EE1-BAD3-5E42949C5666}"/>
                </a:ext>
              </a:extLst>
            </p:cNvPr>
            <p:cNvSpPr txBox="1"/>
            <p:nvPr/>
          </p:nvSpPr>
          <p:spPr>
            <a:xfrm>
              <a:off x="3409607" y="262952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5648-157D-42F5-1FE5-327E43B37B0E}"/>
                </a:ext>
              </a:extLst>
            </p:cNvPr>
            <p:cNvSpPr txBox="1"/>
            <p:nvPr/>
          </p:nvSpPr>
          <p:spPr>
            <a:xfrm>
              <a:off x="4926200" y="2629349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10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B9839-9988-5601-08FB-ACC032C3704C}"/>
                </a:ext>
              </a:extLst>
            </p:cNvPr>
            <p:cNvSpPr txBox="1"/>
            <p:nvPr/>
          </p:nvSpPr>
          <p:spPr>
            <a:xfrm>
              <a:off x="4065576" y="1656036"/>
              <a:ext cx="527214" cy="4616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+4</a:t>
              </a: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868537FA-4BE5-EF4B-95D5-B89F0544A994}"/>
                </a:ext>
              </a:extLst>
            </p:cNvPr>
            <p:cNvSpPr/>
            <p:nvPr/>
          </p:nvSpPr>
          <p:spPr>
            <a:xfrm flipH="1">
              <a:off x="3559720" y="2154262"/>
              <a:ext cx="1654199" cy="854925"/>
            </a:xfrm>
            <a:prstGeom prst="arc">
              <a:avLst>
                <a:gd name="adj1" fmla="val 10988479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2B50FD-4A5D-1A70-38F5-830B52865E9B}"/>
              </a:ext>
            </a:extLst>
          </p:cNvPr>
          <p:cNvGrpSpPr/>
          <p:nvPr/>
        </p:nvGrpSpPr>
        <p:grpSpPr>
          <a:xfrm>
            <a:off x="3211681" y="1824535"/>
            <a:ext cx="4527733" cy="1333626"/>
            <a:chOff x="4011297" y="3591666"/>
            <a:chExt cx="4527733" cy="133362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V="1">
              <a:off x="4221262" y="4459884"/>
              <a:ext cx="4187284" cy="37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4011297" y="4463627"/>
              <a:ext cx="419929" cy="4616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/>
                <a:t>4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>
              <a:off x="4179053" y="4025103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4651281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5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>
              <a:off x="4848982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5313035" y="4463627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C2009B2-954C-09C6-5C26-CA9CDD62C953}"/>
                </a:ext>
              </a:extLst>
            </p:cNvPr>
            <p:cNvSpPr/>
            <p:nvPr/>
          </p:nvSpPr>
          <p:spPr>
            <a:xfrm>
              <a:off x="5527139" y="401479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78FB58-C060-F181-B093-BE6B092EFD5B}"/>
                </a:ext>
              </a:extLst>
            </p:cNvPr>
            <p:cNvSpPr txBox="1"/>
            <p:nvPr/>
          </p:nvSpPr>
          <p:spPr>
            <a:xfrm>
              <a:off x="5996560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7</a:t>
              </a:r>
              <a:endParaRPr lang="en-GB" sz="24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49D9A-5598-8836-D85B-0591F42C3F4C}"/>
                </a:ext>
              </a:extLst>
            </p:cNvPr>
            <p:cNvSpPr txBox="1"/>
            <p:nvPr/>
          </p:nvSpPr>
          <p:spPr>
            <a:xfrm>
              <a:off x="4231972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8F01B19-FDC4-0A5F-1517-2B628C1F0E79}"/>
                </a:ext>
              </a:extLst>
            </p:cNvPr>
            <p:cNvSpPr txBox="1"/>
            <p:nvPr/>
          </p:nvSpPr>
          <p:spPr>
            <a:xfrm>
              <a:off x="4913023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968B1C-4F68-1F26-73FF-69E37FE96AF3}"/>
                </a:ext>
              </a:extLst>
            </p:cNvPr>
            <p:cNvSpPr txBox="1"/>
            <p:nvPr/>
          </p:nvSpPr>
          <p:spPr>
            <a:xfrm>
              <a:off x="5594075" y="3606154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4D3274-FC06-4C64-2952-316795872EB1}"/>
                </a:ext>
              </a:extLst>
            </p:cNvPr>
            <p:cNvSpPr txBox="1"/>
            <p:nvPr/>
          </p:nvSpPr>
          <p:spPr>
            <a:xfrm>
              <a:off x="6665420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A00210-8764-4253-B3C7-BDEDAEF6CA54}"/>
                </a:ext>
              </a:extLst>
            </p:cNvPr>
            <p:cNvSpPr txBox="1"/>
            <p:nvPr/>
          </p:nvSpPr>
          <p:spPr>
            <a:xfrm>
              <a:off x="7356053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9</a:t>
              </a:r>
              <a:endParaRPr lang="en-GB" sz="2400" dirty="0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179EF38-97F3-35AF-4583-FBA1CC5B79AD}"/>
                </a:ext>
              </a:extLst>
            </p:cNvPr>
            <p:cNvSpPr/>
            <p:nvPr/>
          </p:nvSpPr>
          <p:spPr>
            <a:xfrm>
              <a:off x="6188226" y="4016977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1562463-0938-AFAC-F62A-535B532E6940}"/>
                </a:ext>
              </a:extLst>
            </p:cNvPr>
            <p:cNvSpPr/>
            <p:nvPr/>
          </p:nvSpPr>
          <p:spPr>
            <a:xfrm>
              <a:off x="6843429" y="4014796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65C15A-8014-09AD-5DF7-01D372911B40}"/>
                </a:ext>
              </a:extLst>
            </p:cNvPr>
            <p:cNvSpPr txBox="1"/>
            <p:nvPr/>
          </p:nvSpPr>
          <p:spPr>
            <a:xfrm>
              <a:off x="6249278" y="361688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AA697-8F26-95C5-B831-FD0F41B2A542}"/>
                </a:ext>
              </a:extLst>
            </p:cNvPr>
            <p:cNvSpPr txBox="1"/>
            <p:nvPr/>
          </p:nvSpPr>
          <p:spPr>
            <a:xfrm>
              <a:off x="6900616" y="3613301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D586F10-82F6-0FFD-B348-7C589AF12F6F}"/>
                </a:ext>
              </a:extLst>
            </p:cNvPr>
            <p:cNvSpPr/>
            <p:nvPr/>
          </p:nvSpPr>
          <p:spPr>
            <a:xfrm>
              <a:off x="7507308" y="3996335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25DE10-FF21-F9D4-32DE-739F7571B720}"/>
                </a:ext>
              </a:extLst>
            </p:cNvPr>
            <p:cNvSpPr txBox="1"/>
            <p:nvPr/>
          </p:nvSpPr>
          <p:spPr>
            <a:xfrm>
              <a:off x="7550566" y="3591666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D0112-8167-028D-952B-F479EC1695E8}"/>
                </a:ext>
              </a:extLst>
            </p:cNvPr>
            <p:cNvSpPr txBox="1"/>
            <p:nvPr/>
          </p:nvSpPr>
          <p:spPr>
            <a:xfrm>
              <a:off x="8003139" y="4463627"/>
              <a:ext cx="535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10</a:t>
              </a:r>
              <a:endParaRPr lang="en-GB" sz="2400" dirty="0"/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443273" y="1500767"/>
            <a:ext cx="6012778" cy="1950379"/>
          </a:xfrm>
          <a:prstGeom prst="wedgeRoundRectCallout">
            <a:avLst>
              <a:gd name="adj1" fmla="val -66809"/>
              <a:gd name="adj2" fmla="val 276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accent1"/>
              </a:solidFill>
            </a:endParaRPr>
          </a:p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Jasmine:</a:t>
            </a:r>
          </a:p>
          <a:p>
            <a:pPr algn="ctr"/>
            <a:endParaRPr lang="en-GB" sz="2800" b="1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can count back in ones, 6 times.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458500" y="3776218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Abdul: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do the inverse.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solve: 6 + ? = 10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B385BBBD-7C08-BE57-71B3-DA759969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304" y="1810110"/>
            <a:ext cx="1765286" cy="1765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DFAA2-2C73-BBA5-6071-0A09D6D73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649" y="4048147"/>
            <a:ext cx="1828197" cy="182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59" y="262454"/>
            <a:ext cx="62194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8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–</a:t>
            </a:r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 = ?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36750E-D21A-6044-0E4E-1F7786A34009}"/>
              </a:ext>
            </a:extLst>
          </p:cNvPr>
          <p:cNvGrpSpPr/>
          <p:nvPr/>
        </p:nvGrpSpPr>
        <p:grpSpPr>
          <a:xfrm>
            <a:off x="3474407" y="3901328"/>
            <a:ext cx="4294029" cy="1435153"/>
            <a:chOff x="3409607" y="1656036"/>
            <a:chExt cx="2150054" cy="143515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54E5FE-159A-DF28-8165-57D5A1156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5713" y="2620426"/>
              <a:ext cx="1580917" cy="985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640EC98-9C8D-6EE1-BAD3-5E42949C5666}"/>
                </a:ext>
              </a:extLst>
            </p:cNvPr>
            <p:cNvSpPr txBox="1"/>
            <p:nvPr/>
          </p:nvSpPr>
          <p:spPr>
            <a:xfrm>
              <a:off x="3409607" y="2629524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3E5648-157D-42F5-1FE5-327E43B37B0E}"/>
                </a:ext>
              </a:extLst>
            </p:cNvPr>
            <p:cNvSpPr txBox="1"/>
            <p:nvPr/>
          </p:nvSpPr>
          <p:spPr>
            <a:xfrm>
              <a:off x="4926200" y="2629349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B9839-9988-5601-08FB-ACC032C3704C}"/>
                </a:ext>
              </a:extLst>
            </p:cNvPr>
            <p:cNvSpPr txBox="1"/>
            <p:nvPr/>
          </p:nvSpPr>
          <p:spPr>
            <a:xfrm>
              <a:off x="4065576" y="1656036"/>
              <a:ext cx="527214" cy="4616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+6</a:t>
              </a: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868537FA-4BE5-EF4B-95D5-B89F0544A994}"/>
                </a:ext>
              </a:extLst>
            </p:cNvPr>
            <p:cNvSpPr/>
            <p:nvPr/>
          </p:nvSpPr>
          <p:spPr>
            <a:xfrm flipH="1">
              <a:off x="3559720" y="2154262"/>
              <a:ext cx="1654199" cy="854925"/>
            </a:xfrm>
            <a:prstGeom prst="arc">
              <a:avLst>
                <a:gd name="adj1" fmla="val 10988479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93F8C6-2C61-3362-FC45-A591A21BD452}"/>
              </a:ext>
            </a:extLst>
          </p:cNvPr>
          <p:cNvGrpSpPr/>
          <p:nvPr/>
        </p:nvGrpSpPr>
        <p:grpSpPr>
          <a:xfrm>
            <a:off x="4607963" y="1815882"/>
            <a:ext cx="1721667" cy="1319138"/>
            <a:chOff x="3211681" y="1839023"/>
            <a:chExt cx="1721667" cy="1319138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7CCDBD4-8B8D-15ED-7113-DC0A18BCB971}"/>
                </a:ext>
              </a:extLst>
            </p:cNvPr>
            <p:cNvCxnSpPr>
              <a:cxnSpLocks/>
              <a:stCxn id="55" idx="0"/>
              <a:endCxn id="60" idx="0"/>
            </p:cNvCxnSpPr>
            <p:nvPr/>
          </p:nvCxnSpPr>
          <p:spPr>
            <a:xfrm>
              <a:off x="3421646" y="2696496"/>
              <a:ext cx="1301738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13B82D0-56B7-C104-5A5A-A5E86FC8BCD1}"/>
                </a:ext>
              </a:extLst>
            </p:cNvPr>
            <p:cNvSpPr txBox="1"/>
            <p:nvPr/>
          </p:nvSpPr>
          <p:spPr>
            <a:xfrm>
              <a:off x="3211681" y="2696496"/>
              <a:ext cx="419929" cy="46166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/>
                <a:t>6</a:t>
              </a:r>
              <a:endParaRPr lang="en-GB" sz="2400" dirty="0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EF318B50-2609-833A-7116-600C07F82FC9}"/>
                </a:ext>
              </a:extLst>
            </p:cNvPr>
            <p:cNvSpPr/>
            <p:nvPr/>
          </p:nvSpPr>
          <p:spPr>
            <a:xfrm>
              <a:off x="3379437" y="2257972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61768D4-2E9F-37D7-DF08-77204FA03CA1}"/>
                </a:ext>
              </a:extLst>
            </p:cNvPr>
            <p:cNvSpPr txBox="1"/>
            <p:nvPr/>
          </p:nvSpPr>
          <p:spPr>
            <a:xfrm>
              <a:off x="3851665" y="2696496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7</a:t>
              </a:r>
              <a:endParaRPr lang="en-GB" sz="2400" dirty="0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D10287-28CF-80AD-66E3-983A818B8F90}"/>
                </a:ext>
              </a:extLst>
            </p:cNvPr>
            <p:cNvSpPr/>
            <p:nvPr/>
          </p:nvSpPr>
          <p:spPr>
            <a:xfrm>
              <a:off x="4049366" y="2247666"/>
              <a:ext cx="661087" cy="838201"/>
            </a:xfrm>
            <a:prstGeom prst="arc">
              <a:avLst>
                <a:gd name="adj1" fmla="val 10692031"/>
                <a:gd name="adj2" fmla="val 0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>
                <a:latin typeface="KG Primary Penmanship" panose="02000506000000020003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C57805A-49D4-B962-08FC-C1FEA91E138F}"/>
                </a:ext>
              </a:extLst>
            </p:cNvPr>
            <p:cNvSpPr txBox="1"/>
            <p:nvPr/>
          </p:nvSpPr>
          <p:spPr>
            <a:xfrm>
              <a:off x="4513419" y="2696496"/>
              <a:ext cx="419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8</a:t>
              </a:r>
              <a:endParaRPr lang="en-GB" sz="24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49D9A-5598-8836-D85B-0591F42C3F4C}"/>
                </a:ext>
              </a:extLst>
            </p:cNvPr>
            <p:cNvSpPr txBox="1"/>
            <p:nvPr/>
          </p:nvSpPr>
          <p:spPr>
            <a:xfrm>
              <a:off x="3432356" y="1839023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8F01B19-FDC4-0A5F-1517-2B628C1F0E79}"/>
                </a:ext>
              </a:extLst>
            </p:cNvPr>
            <p:cNvSpPr txBox="1"/>
            <p:nvPr/>
          </p:nvSpPr>
          <p:spPr>
            <a:xfrm>
              <a:off x="4113407" y="1839023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-1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462408" y="1521519"/>
            <a:ext cx="6012778" cy="1950379"/>
          </a:xfrm>
          <a:prstGeom prst="wedgeRoundRectCallout">
            <a:avLst>
              <a:gd name="adj1" fmla="val -66809"/>
              <a:gd name="adj2" fmla="val 276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accent1"/>
              </a:solidFill>
            </a:endParaRPr>
          </a:p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endParaRPr lang="en-GB" sz="2800" b="1" dirty="0">
              <a:solidFill>
                <a:schemeClr val="accent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can count back in ones, 2 times.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503300" y="3673284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Amy: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do the inverse.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solve: 2 + ? = 8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18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CDBED428-6127-5BAE-EEB8-443E76D6F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4" y="4132160"/>
            <a:ext cx="1600153" cy="1600153"/>
          </a:xfrm>
          <a:prstGeom prst="rect">
            <a:avLst/>
          </a:prstGeom>
        </p:spPr>
      </p:pic>
      <p:pic>
        <p:nvPicPr>
          <p:cNvPr id="7" name="Picture 6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46A7004C-228F-3DEE-D562-D9FD03C75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499" y="1792612"/>
            <a:ext cx="1702026" cy="17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616959" y="156157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-530235" y="2232598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10 - 10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9" y="75395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5B3E62-D01D-6718-CA34-D313EC442C21}"/>
              </a:ext>
            </a:extLst>
          </p:cNvPr>
          <p:cNvSpPr txBox="1"/>
          <p:nvPr/>
        </p:nvSpPr>
        <p:spPr>
          <a:xfrm>
            <a:off x="-660867" y="3210315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9 - 7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384F3-CB71-8594-D5D6-458AC96FA33C}"/>
              </a:ext>
            </a:extLst>
          </p:cNvPr>
          <p:cNvSpPr txBox="1"/>
          <p:nvPr/>
        </p:nvSpPr>
        <p:spPr>
          <a:xfrm>
            <a:off x="-671753" y="418803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6 - 2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7368C-3515-C5D2-FA78-0FB899B0AAAE}"/>
              </a:ext>
            </a:extLst>
          </p:cNvPr>
          <p:cNvSpPr txBox="1"/>
          <p:nvPr/>
        </p:nvSpPr>
        <p:spPr>
          <a:xfrm>
            <a:off x="-628209" y="516574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9 - 0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3430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F69CE-66C1-CBA2-0915-A4ABB16B6607}"/>
              </a:ext>
            </a:extLst>
          </p:cNvPr>
          <p:cNvSpPr txBox="1"/>
          <p:nvPr/>
        </p:nvSpPr>
        <p:spPr>
          <a:xfrm>
            <a:off x="519352" y="1012408"/>
            <a:ext cx="7990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 each question, decide whether </a:t>
            </a:r>
          </a:p>
          <a:p>
            <a:pPr algn="ctr"/>
            <a:r>
              <a:rPr lang="en-US" sz="3200" dirty="0"/>
              <a:t>you will use the inverse or a different strategy. 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B84AA-5FFC-93A7-30D6-DC5523A26380}"/>
              </a:ext>
            </a:extLst>
          </p:cNvPr>
          <p:cNvSpPr txBox="1"/>
          <p:nvPr/>
        </p:nvSpPr>
        <p:spPr>
          <a:xfrm>
            <a:off x="5524150" y="3051439"/>
            <a:ext cx="35160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Be ready to explain how you worked it out</a:t>
            </a:r>
            <a:r>
              <a:rPr lang="en-US" sz="1800" dirty="0"/>
              <a:t>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AF4436-E0D3-A511-76A7-DFDDACEAB2D5}"/>
              </a:ext>
            </a:extLst>
          </p:cNvPr>
          <p:cNvSpPr txBox="1"/>
          <p:nvPr/>
        </p:nvSpPr>
        <p:spPr>
          <a:xfrm>
            <a:off x="-628209" y="614346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8 - 6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3A8BE-2B3F-4E2B-7B7B-E6B66DA252D8}"/>
              </a:ext>
            </a:extLst>
          </p:cNvPr>
          <p:cNvSpPr/>
          <p:nvPr/>
        </p:nvSpPr>
        <p:spPr>
          <a:xfrm>
            <a:off x="4192407" y="220875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129AD1-A67D-D1E0-D00B-1BC8523A693C}"/>
              </a:ext>
            </a:extLst>
          </p:cNvPr>
          <p:cNvSpPr/>
          <p:nvPr/>
        </p:nvSpPr>
        <p:spPr>
          <a:xfrm>
            <a:off x="3778748" y="3169218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9B2FBA-1620-84EF-42C9-FF206C107A48}"/>
              </a:ext>
            </a:extLst>
          </p:cNvPr>
          <p:cNvSpPr/>
          <p:nvPr/>
        </p:nvSpPr>
        <p:spPr>
          <a:xfrm>
            <a:off x="3800520" y="610503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5024C-0BD5-1C30-C84A-D038EE22571C}"/>
              </a:ext>
            </a:extLst>
          </p:cNvPr>
          <p:cNvSpPr/>
          <p:nvPr/>
        </p:nvSpPr>
        <p:spPr>
          <a:xfrm>
            <a:off x="3778748" y="4140567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480DFC-6759-DC25-29CD-B51CE76E2F56}"/>
              </a:ext>
            </a:extLst>
          </p:cNvPr>
          <p:cNvSpPr/>
          <p:nvPr/>
        </p:nvSpPr>
        <p:spPr>
          <a:xfrm>
            <a:off x="3778748" y="510103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990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793</TotalTime>
  <Words>232</Words>
  <Application>Microsoft Office PowerPoint</Application>
  <PresentationFormat>On-screen Show (4:3)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Arial Rounded MT Bold</vt:lpstr>
      <vt:lpstr>Calibri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2026-01-08T14:40:41Z</dcterms:modified>
  <cp:category/>
</cp:coreProperties>
</file>