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2" r:id="rId3"/>
    <p:sldId id="277" r:id="rId4"/>
    <p:sldId id="283" r:id="rId5"/>
    <p:sldId id="285" r:id="rId6"/>
    <p:sldId id="278" r:id="rId7"/>
    <p:sldId id="279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7745" y="57415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1857" y="2050008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0427" y="633035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D80EE62-DCB7-72D4-F355-E49C2369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9" y="1745244"/>
            <a:ext cx="1378248" cy="1119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22E30F-D98A-9B96-5EF8-B95BE46754F8}"/>
              </a:ext>
            </a:extLst>
          </p:cNvPr>
          <p:cNvGrpSpPr/>
          <p:nvPr/>
        </p:nvGrpSpPr>
        <p:grpSpPr>
          <a:xfrm>
            <a:off x="1843081" y="4404316"/>
            <a:ext cx="6165174" cy="1010694"/>
            <a:chOff x="6559391" y="4436599"/>
            <a:chExt cx="2360032" cy="6051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A27A0D-2CEA-F0F6-C518-3F9934B65EFE}"/>
                </a:ext>
              </a:extLst>
            </p:cNvPr>
            <p:cNvSpPr/>
            <p:nvPr/>
          </p:nvSpPr>
          <p:spPr>
            <a:xfrm>
              <a:off x="6559391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382DF6-7516-0E1D-F7AC-3BB917CC5E80}"/>
                </a:ext>
              </a:extLst>
            </p:cNvPr>
            <p:cNvSpPr/>
            <p:nvPr/>
          </p:nvSpPr>
          <p:spPr>
            <a:xfrm>
              <a:off x="7797072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219607" y="20481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2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2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7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7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2  = 7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1198 0.202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0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1319 0.208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4444 0.208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04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34722 0.208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3211 0.17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884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7639 0.194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9201 0.172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863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9687 0.191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7934 0.224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120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2656 0.208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27656 0.208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044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474 0.1740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35052 0.1986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9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349 0.208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E35D1-3E2C-17C4-9B2C-1582C70A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FE594-F01F-762D-A15F-35C8BA1C9CEA}"/>
              </a:ext>
            </a:extLst>
          </p:cNvPr>
          <p:cNvGrpSpPr/>
          <p:nvPr/>
        </p:nvGrpSpPr>
        <p:grpSpPr>
          <a:xfrm>
            <a:off x="123591" y="4357152"/>
            <a:ext cx="8872361" cy="690234"/>
            <a:chOff x="123591" y="4357152"/>
            <a:chExt cx="8872361" cy="69023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2E9020-9868-DB60-2D15-DB08D6E9BB20}"/>
                </a:ext>
              </a:extLst>
            </p:cNvPr>
            <p:cNvSpPr/>
            <p:nvPr/>
          </p:nvSpPr>
          <p:spPr>
            <a:xfrm>
              <a:off x="12359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8245D7-80AD-EDF1-324A-3DEAE65E6284}"/>
                </a:ext>
              </a:extLst>
            </p:cNvPr>
            <p:cNvSpPr/>
            <p:nvPr/>
          </p:nvSpPr>
          <p:spPr>
            <a:xfrm>
              <a:off x="1396656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99043B1-F4D3-665E-C8AE-C47598DA0346}"/>
                </a:ext>
              </a:extLst>
            </p:cNvPr>
            <p:cNvSpPr/>
            <p:nvPr/>
          </p:nvSpPr>
          <p:spPr>
            <a:xfrm>
              <a:off x="266972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DE4C94-9EE6-9224-45B7-C2E244CFE012}"/>
                </a:ext>
              </a:extLst>
            </p:cNvPr>
            <p:cNvSpPr/>
            <p:nvPr/>
          </p:nvSpPr>
          <p:spPr>
            <a:xfrm>
              <a:off x="3942786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790A4A-CABB-CA05-4BCB-F13BAD71D15F}"/>
                </a:ext>
              </a:extLst>
            </p:cNvPr>
            <p:cNvSpPr/>
            <p:nvPr/>
          </p:nvSpPr>
          <p:spPr>
            <a:xfrm>
              <a:off x="521585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0E387C6-9E1B-1512-E101-DC879D2302D8}"/>
                </a:ext>
              </a:extLst>
            </p:cNvPr>
            <p:cNvSpPr/>
            <p:nvPr/>
          </p:nvSpPr>
          <p:spPr>
            <a:xfrm>
              <a:off x="6488917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69FD52-8376-645C-A320-4BA97336C21A}"/>
                </a:ext>
              </a:extLst>
            </p:cNvPr>
            <p:cNvSpPr/>
            <p:nvPr/>
          </p:nvSpPr>
          <p:spPr>
            <a:xfrm>
              <a:off x="7761984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47ED1D03-A192-5078-D056-79482419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9" y="1745244"/>
            <a:ext cx="1378248" cy="11193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C33DE0-5BCB-4C98-C39E-BB9A058B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8A643-11C4-CD31-9646-A74FF0A97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81CF88-8C8C-851E-4318-711E9F2107B3}"/>
              </a:ext>
            </a:extLst>
          </p:cNvPr>
          <p:cNvSpPr/>
          <p:nvPr/>
        </p:nvSpPr>
        <p:spPr>
          <a:xfrm>
            <a:off x="1219607" y="20481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FF49DD-8AD4-94BB-99C7-910EFD7A5419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050AACA4-720E-0B4B-D0FB-3BDA0D7CDFA4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66610A-2EB0-2F3A-4986-FA344DDBC8F3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7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4AF756-09AA-7A42-7FA1-B5EF3BAF6C2A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26AF1294-12C0-D302-122C-22D368CC245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F6DF9D-F5C4-A137-A8E8-A03CC5EB7A03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307E49-B266-3E76-BCAC-18615362FB43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6929C8D3-E8AE-732C-C2F0-238DA0359F6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084982-B7DC-B3F3-2A62-8D9C00ACD504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B72E523-63E1-E71F-101F-7A957D3622FE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D7623759-2A37-938D-A8E7-407EB44F1B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E1C8970-8B3A-E2B8-D7C6-E9A24D89879C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CAD476E-1419-67A7-FDEF-74A70D6EC8CF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DCC04AE0-C16E-EAC8-E8F8-374483BFD9CA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F899E5-6011-172E-D3D6-A8F0313CB2EB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4677293-9C15-4D74-AA27-0ACFF4ED52CE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25755CE2-5873-FD73-F2E4-6927EDB5813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490798-7BB5-7936-5C35-85FA5E710F77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7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C778A9-512F-77AD-667E-E84C91C5E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128656F-3C11-5935-55A4-AD67E7B16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E699BCF-CFFE-951F-2FA7-2C72B578E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083C239-FC2B-7EAA-3747-A99067A8E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D09ECA0-C898-CC28-4338-899150786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AE47165-F08C-579A-17D8-4E806E585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BC87D73-D482-9CF0-8EB2-ED8C0CE79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B34917-4944-0E94-B11B-91C7B034A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7B6501E-8900-08C8-F6AA-2A246BE96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79E0DEB-6435-C1CC-37B1-115475747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C09983A-99F7-4564-9960-B0288AE2D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85A9FA7-14BF-8E96-54BE-681E1940D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F34290-ED56-AFA9-1A12-30D85237E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4FE3A35-FEF9-686D-5E3B-46D0A7C09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6528 0.16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81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2188 0.174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87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9201 0.1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84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658 0.171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856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6372 0.167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8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4913 0.1671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8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25 0.1685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42205 0.179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2414 0.16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84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5104 0.1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83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809 0.1712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856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8212 0.165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826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746 0.1726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6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8802 0.177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DC4DF2-318D-E39B-28D4-9046FFBF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535" y="1569345"/>
            <a:ext cx="1362258" cy="12417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17523" y="29084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331828" y="1341417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16 ÷ 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331828" y="1341417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“2 × what equals 16?”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306677" y="1341417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2 × 8 = 16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296926" y="1341417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16 ÷ 2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38483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230761" y="3814367"/>
              <a:ext cx="3706760" cy="923330"/>
              <a:chOff x="-656166" y="3864816"/>
              <a:chExt cx="370676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-656166" y="4060068"/>
                <a:ext cx="370676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894644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2899001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82440" y="3193720"/>
            <a:ext cx="7555081" cy="1552041"/>
            <a:chOff x="2968564" y="4638606"/>
            <a:chExt cx="7555081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4" y="4838240"/>
              <a:ext cx="7555081" cy="1352407"/>
              <a:chOff x="2921158" y="4805390"/>
              <a:chExt cx="7555081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A6D4BA-F076-CBB2-B479-EE09C0F30F7F}"/>
                  </a:ext>
                </a:extLst>
              </p:cNvPr>
              <p:cNvSpPr/>
              <p:nvPr/>
            </p:nvSpPr>
            <p:spPr>
              <a:xfrm>
                <a:off x="4133691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6676263" y="5234467"/>
                <a:ext cx="3799976" cy="923330"/>
                <a:chOff x="-749382" y="3864816"/>
                <a:chExt cx="3799976" cy="923330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-749382" y="4060068"/>
                  <a:ext cx="379997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940589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8" y="5429719"/>
                <a:ext cx="375510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4437718" y="520433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11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59232" y="2186591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“11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11 × ___ = 22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22 ÷  11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342104" y="531559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 = 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BF3770-715C-4194-D046-D80567100C1F}"/>
              </a:ext>
            </a:extLst>
          </p:cNvPr>
          <p:cNvSpPr/>
          <p:nvPr/>
        </p:nvSpPr>
        <p:spPr>
          <a:xfrm>
            <a:off x="1342103" y="1881488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3400D1-FE7A-C617-007A-C0EBF407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35" y="4531215"/>
            <a:ext cx="2092472" cy="190742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E7C9947-5BCD-2E3C-3479-369C7B73678C}"/>
              </a:ext>
            </a:extLst>
          </p:cNvPr>
          <p:cNvSpPr/>
          <p:nvPr/>
        </p:nvSpPr>
        <p:spPr>
          <a:xfrm>
            <a:off x="2333848" y="3706438"/>
            <a:ext cx="6424270" cy="2055927"/>
          </a:xfrm>
          <a:prstGeom prst="wedgeRoundRectCallout">
            <a:avLst>
              <a:gd name="adj1" fmla="val -67366"/>
              <a:gd name="adj2" fmla="val 4575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49F77-305B-922E-E90B-DF46919633CD}"/>
              </a:ext>
            </a:extLst>
          </p:cNvPr>
          <p:cNvSpPr txBox="1"/>
          <p:nvPr/>
        </p:nvSpPr>
        <p:spPr>
          <a:xfrm>
            <a:off x="1947966" y="3869539"/>
            <a:ext cx="719603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do you </a:t>
            </a:r>
            <a:r>
              <a:rPr lang="en-US" sz="3600" b="1" dirty="0"/>
              <a:t>notice</a:t>
            </a:r>
            <a:r>
              <a:rPr lang="en-US" sz="3600" dirty="0"/>
              <a:t>?</a:t>
            </a:r>
          </a:p>
          <a:p>
            <a:pPr algn="ctr"/>
            <a:r>
              <a:rPr lang="en-US" sz="3600" dirty="0"/>
              <a:t>What’s the </a:t>
            </a:r>
            <a:r>
              <a:rPr lang="en-US" sz="3600" b="1" dirty="0"/>
              <a:t>same</a:t>
            </a:r>
            <a:r>
              <a:rPr lang="en-US" sz="3600" dirty="0"/>
              <a:t> and what’s </a:t>
            </a:r>
            <a:r>
              <a:rPr lang="en-US" sz="3600" b="1" dirty="0"/>
              <a:t>different</a:t>
            </a:r>
            <a:r>
              <a:rPr lang="en-US" sz="3600" dirty="0"/>
              <a:t>?</a:t>
            </a:r>
            <a:br>
              <a:rPr lang="en-US" sz="4400" dirty="0"/>
            </a:b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12  ÷  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1" y="4095139"/>
            <a:ext cx="7361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6083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94329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94329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 ÷  6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22  ÷  2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18  ÷  2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18  ÷  9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24  ÷  12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22  ÷  11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24  ÷  2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94329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943294" y="5004478"/>
            <a:ext cx="7179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878</TotalTime>
  <Words>354</Words>
  <Application>Microsoft Office PowerPoint</Application>
  <PresentationFormat>On-screen Show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2026-01-15T12:28:30Z</dcterms:modified>
  <cp:category/>
</cp:coreProperties>
</file>