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74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0318" y="-3827"/>
            <a:ext cx="2600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FA6894-35EA-A616-1702-3E487947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2025" y="2443744"/>
            <a:ext cx="4109886" cy="38862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3903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A1E89-E5E5-7C14-96BA-56F41154E1AF}"/>
              </a:ext>
            </a:extLst>
          </p:cNvPr>
          <p:cNvSpPr/>
          <p:nvPr/>
        </p:nvSpPr>
        <p:spPr>
          <a:xfrm>
            <a:off x="1317172" y="979846"/>
            <a:ext cx="74510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Doubling Numbers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36751-C6C0-0160-A26B-BF36CAD10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0FAD206-FBD4-2A32-B2FB-FF4C3B9A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33F593-8CDB-1F39-294F-095D3AC843A2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+ 7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C33B-2F30-3A20-9176-6E162477664C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5D1B0FB2-6425-AA2A-B790-536625D8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A40904-BFA1-B6A9-D5C2-97B7DA9477BC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FEED3B-9A82-13A0-2980-A7A6B4B1852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07CEC9-6BCE-689A-C348-6577251036BA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1423E3-DDA2-27C8-05CA-FBC2775A5C6A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C482B95-27CC-DCDD-084D-8F478EA58721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01A733-7845-3275-CAFD-A7AD2A74ACE0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09F25D-5CF8-4522-3B04-1A843A24B44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CB3E15-A312-25B8-A27E-4F650B874BCD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1EACDC-B896-5503-EB00-21719D4868B9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894043-4968-AB00-1A47-D662BFD0849B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11F73BD-E343-30A2-CB94-5C1C4AF4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2350A9-6C73-A000-81D5-FEFDAEB9AB55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D03EA6B-1D60-7D40-BA4E-2751A877F42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C56A934-80A3-BF2A-97BB-5506037B0242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D671F64-4066-A754-BF35-8035BCA52BCF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4E56922-C9BD-BC41-9A5C-E83F2F94AF3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86DF02B-906C-DECE-19D7-FEDA6CCF6222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BC4A4B4-2984-03C2-A04E-AD0FA48C0699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2F6A6AE-FA31-D73F-6F0F-1E43298EADA2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DD6A07E-9FC1-3998-14C7-1FD8F84002EE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60C247A-DB5C-76C6-5C23-D03AF622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DFAF18-34F3-28FD-169E-B875E68E80DF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8F6C8B-2E61-4CD7-98DC-F4A80DA06B6D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+ 4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39820-2BD1-A36D-D2DB-2DE5F01896E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751AAC-49A2-D0B4-368E-85D7D4764E68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51483D-F844-53A4-43E5-25784411809A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D6401-2D06-FA4F-0F09-74E95B19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9DE1C6C-DB1E-63FA-76B4-D45A6737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E5495B-8FFC-2B5C-B226-BD23E8077F50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+ 9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4F1C7-D9EB-E328-9804-E8719169D06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3D4CCF43-B1A2-8C6D-5890-19543585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11D4-05B9-552B-B211-8CE923F8B4D7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4FE2C0-4A33-8ED9-3E12-C40F785A9FE5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1B754C-89E9-96DA-50E4-5AE8834561B3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25FA51-442F-B23A-DC2F-F763837236B7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1C509D-9027-7EB7-1E36-EE0E71FA2243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F2A4CE-08BE-4A70-AC3B-1E166ED35ABE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1D602-EBDC-B02D-3DAA-81D980BA10D9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8D45136-7309-F13C-051E-32EC880EBBF8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AD35A35-760D-4311-D5D7-BE559DD98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C32972-2A97-6208-8FAD-6CA54B301AD0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DD9F454-DC31-D85D-7B6F-BF04E6686D7D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022A73F-C241-3C74-8718-902F38B61A57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03F6EB5-886E-120E-61FB-5BBC17B28A7C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CCC07CA-A469-B38A-E9DA-9B0FA50021E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2DC5027-ABF1-0CA3-784A-2B1C7CFAF918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264D022-6C8F-C81B-541D-4C2EA8B9C01A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122EA42-386C-4B0E-AF65-F65D53C9B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48A083-5143-CA80-973E-BD7F441E82F8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BB7821-C4CA-7681-D8EC-0E77E2840CAC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63C2-7481-2F1F-625A-384DE6C49B3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A521FF-6ACA-D45E-8055-1C768BDC545F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163B5F4-30F9-3758-0C42-F07109078422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9CBA96-4773-9F03-C8F0-B082B072B949}"/>
              </a:ext>
            </a:extLst>
          </p:cNvPr>
          <p:cNvSpPr/>
          <p:nvPr/>
        </p:nvSpPr>
        <p:spPr>
          <a:xfrm>
            <a:off x="6813157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682A54-1F4D-13F8-CFFD-E5FDFB49A408}"/>
              </a:ext>
            </a:extLst>
          </p:cNvPr>
          <p:cNvSpPr/>
          <p:nvPr/>
        </p:nvSpPr>
        <p:spPr>
          <a:xfrm>
            <a:off x="6811375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5E4C7-C211-C881-D629-A48A75C59863}"/>
              </a:ext>
            </a:extLst>
          </p:cNvPr>
          <p:cNvSpPr/>
          <p:nvPr/>
        </p:nvSpPr>
        <p:spPr>
          <a:xfrm>
            <a:off x="7128045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676A49-63CA-1C09-8DC2-A1664B391E83}"/>
              </a:ext>
            </a:extLst>
          </p:cNvPr>
          <p:cNvSpPr/>
          <p:nvPr/>
        </p:nvSpPr>
        <p:spPr>
          <a:xfrm>
            <a:off x="7126089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2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34722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4722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4722 0.0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34723 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B187A-7E21-6EA2-D0D6-B5465D5D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78C0E5D-BDE0-A8EA-2AA4-7D6DD6E8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93007DC-E01F-BD10-0296-96BE3250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393C759-5CC2-6372-6DF7-DBD1E8F21673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23B91F-1403-D03F-BE0A-D8BBD63EBF57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0DE9C5-7300-252F-D012-CB36884012BE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E45BC8-91AD-079A-1003-2E430F11C10F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71C55A-0793-91FD-191A-51747923898C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D863E72-BBD4-B4EF-B9AF-9D52FEADA87B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6DA916-6782-58F1-FA31-75B5B93D5E75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9AD74D-F8E9-1063-31D4-B93B841C0A67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555CA44-CCEA-7824-2170-B2C9142D5E6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D157E9-FE7A-9DED-4B3B-DCE8A4DC587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00D69BE-7EED-D6E0-3506-1667DAF397BB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DCB308-8FA1-1DA4-1A1F-879E92927678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76BFE3-E385-2AA6-9D75-2AF1B8BCF2FC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C7FC581-31CF-A782-D315-D8612805E0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A2E4AD-5143-D113-6382-CA28F14229C8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23814104-4381-AFA7-AF61-5F7D17E74B4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51218D-34B6-9DAC-5530-5E4C19877FF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5B2D5D-7077-35CA-0206-097ABDCD57A9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4DFBDAEA-A4D3-6010-3654-03A3052B7524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99D20A-6361-5D3B-3ADE-FE1BB3F1CEB2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4863098-0B2A-692A-87F2-08708BD2522A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A7356A-20EA-DFB7-FA48-2AD090F878FA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51AEB2F-F6DB-27A7-80EF-843E88AD2265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0D6F30-D9C3-3D76-1374-EF662BEA1C9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ADA7C8DE-36D6-A3A8-BE97-9814BDCF2100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698671D-3B10-156F-11AB-D41EBA5248F4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98A80C-85A3-3DB5-4794-60F5A496613E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C4150A-5B57-0D48-ABA7-D1C65C9AE5A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7FABC5-8618-8094-3C58-5DEADD586D21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A4BE08AB-33E0-C2EA-F7D7-BD5708D279DA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135BA1-C648-C578-D55C-927F5D63A5A3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C10AD438-05B2-A99B-138B-FA58FBFA7FD4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296BAC3-F3F9-A03E-A771-226C476D3C0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022974-CB1A-B52F-15F0-DA5F797120B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F4838BBE-CEBC-E5C5-AF90-018C43604816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759B41-55EE-9C47-0061-5EE8904FBC3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4419FA-2182-4A57-B705-B17E80193CB4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0DE186-6287-4733-A775-6A4FAFD63E9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06768D09-F33E-07B8-B85C-5C1A51ABE078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20BBCE-66D6-59F6-AF74-215A77CF9EF9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5CBAD9-3E90-53FC-CD08-B2481952DC6D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9BE439D-5685-AE8F-E663-29702B96ACE6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819DEF-2BFB-BFBE-7FAD-9DDF6B4AA6B2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CD2FF114-BE80-340D-3A29-A2FF02FF5DBE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83C15F-6611-8957-D66E-5744C84DE277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442D43B-734A-BC42-AD4E-BF5D48771D97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A4F3DDC0-FF41-DE7A-4748-35A197C667EA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14C60E-95F2-EC33-A478-32FD8BBC4BFC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91742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7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54587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9 + 9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570270" y="54708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12 + 12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54583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8 + 8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97186" y="250164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57056" y="3503435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84271" y="450009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312230" y="5492211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850</TotalTime>
  <Words>155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2026-01-16T07:42:44Z</dcterms:modified>
  <cp:category/>
</cp:coreProperties>
</file>