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89" r:id="rId4"/>
    <p:sldId id="276" r:id="rId5"/>
    <p:sldId id="281" r:id="rId6"/>
    <p:sldId id="277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5507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416" y="2190633"/>
            <a:ext cx="3823283" cy="413932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F728F-FB33-C7A1-3BAB-90125D16B1E0}"/>
              </a:ext>
            </a:extLst>
          </p:cNvPr>
          <p:cNvSpPr txBox="1"/>
          <p:nvPr/>
        </p:nvSpPr>
        <p:spPr>
          <a:xfrm>
            <a:off x="1034139" y="927895"/>
            <a:ext cx="782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Double, then </a:t>
            </a:r>
          </a:p>
          <a:p>
            <a:pPr algn="ctr"/>
            <a:r>
              <a:rPr lang="en-GB" sz="5400" dirty="0"/>
              <a:t>double again strategy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D7F61-54AE-D667-7068-950E506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FDB253-1793-D02D-B3F7-A326108E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682249"/>
            <a:ext cx="1710812" cy="1880948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F9D62C2-1796-2140-3869-5E2E15B924BC}"/>
              </a:ext>
            </a:extLst>
          </p:cNvPr>
          <p:cNvSpPr/>
          <p:nvPr/>
        </p:nvSpPr>
        <p:spPr>
          <a:xfrm>
            <a:off x="1966449" y="154785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0A16A-CA01-6201-5831-14BE75E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BE2B8-8BE5-5058-F3C7-62A00BA276F0}"/>
              </a:ext>
            </a:extLst>
          </p:cNvPr>
          <p:cNvSpPr txBox="1"/>
          <p:nvPr/>
        </p:nvSpPr>
        <p:spPr>
          <a:xfrm>
            <a:off x="1553495" y="1619146"/>
            <a:ext cx="782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Multiplying a number by 4 is the same as </a:t>
            </a:r>
            <a:r>
              <a:rPr lang="en-US" sz="4000" b="1" dirty="0"/>
              <a:t>doubling</a:t>
            </a:r>
            <a:r>
              <a:rPr lang="en-US" sz="4000" dirty="0"/>
              <a:t> and </a:t>
            </a:r>
            <a:r>
              <a:rPr lang="en-US" sz="4000" b="1" dirty="0"/>
              <a:t>doubling again.</a:t>
            </a:r>
            <a:endParaRPr lang="en-GB" sz="4000" b="1" dirty="0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2CD2C7-08E1-63A7-2B10-D592373A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7D236D-3B5A-F0CA-9538-1A71BCA8BB93}"/>
              </a:ext>
            </a:extLst>
          </p:cNvPr>
          <p:cNvSpPr txBox="1"/>
          <p:nvPr/>
        </p:nvSpPr>
        <p:spPr>
          <a:xfrm>
            <a:off x="1111043" y="14848"/>
            <a:ext cx="782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True or False</a:t>
            </a:r>
            <a:endParaRPr lang="en-GB" sz="5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96B51-E82C-ADEE-1872-81D48593312D}"/>
              </a:ext>
            </a:extLst>
          </p:cNvPr>
          <p:cNvSpPr txBox="1"/>
          <p:nvPr/>
        </p:nvSpPr>
        <p:spPr>
          <a:xfrm>
            <a:off x="1111043" y="3922314"/>
            <a:ext cx="7826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True: </a:t>
            </a:r>
          </a:p>
          <a:p>
            <a:pPr algn="ctr"/>
            <a:r>
              <a:rPr lang="en-US" sz="4000" b="1" dirty="0"/>
              <a:t>Let’s see how we can prove it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0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DBAE2-32A5-A13E-C4C5-4240A116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346EE4-3844-6FF9-82F5-B3F810DF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EAFE-CB18-76CE-ABB6-2250884EC938}"/>
              </a:ext>
            </a:extLst>
          </p:cNvPr>
          <p:cNvGrpSpPr/>
          <p:nvPr/>
        </p:nvGrpSpPr>
        <p:grpSpPr>
          <a:xfrm>
            <a:off x="2542784" y="1573391"/>
            <a:ext cx="910806" cy="1283994"/>
            <a:chOff x="2158533" y="2409135"/>
            <a:chExt cx="910806" cy="12839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38F2A2-A93D-7D02-C623-97B0CE0C6DC8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B3D43-B8F6-5AF1-9A95-376E25755487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42394-D1CC-BE83-1880-F0BCEBE6E938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64F0E-1C91-67CB-8F13-04A4DBAA1A76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A06D7B-E56A-BA94-1287-B1C3031AB3F7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B7975-9742-0E6C-7189-5EA762A957E6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A4ACC7-AD0E-4C76-F6B7-F45C9AF9EB47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E944E-4118-201D-1E73-304478C32088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AEF4AA-5620-F898-8FD9-795B7E48A4D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/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ADFC1-7B80-3952-B70D-A65D7BAC2F01}"/>
              </a:ext>
            </a:extLst>
          </p:cNvPr>
          <p:cNvGrpSpPr/>
          <p:nvPr/>
        </p:nvGrpSpPr>
        <p:grpSpPr>
          <a:xfrm>
            <a:off x="5842988" y="1573391"/>
            <a:ext cx="910806" cy="1283994"/>
            <a:chOff x="2158533" y="2409135"/>
            <a:chExt cx="910806" cy="12839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9FB4CA-451C-5C44-2AE5-302D6717C696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C64B76-5610-4CEA-B236-F5949C025825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E288C1-C198-76BB-AEF6-4CF3D27FB5C5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D2336-0356-1FDC-005F-DDC448E2E922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E7C01C-286D-9191-4ABD-61A61A8B7FBD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979060-4927-CD95-20F6-D6F5BCFCF789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F75DD7-7786-E9EE-F586-8B388D2B67F0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61844C7-C88D-241B-0FEC-3BD6C029C4B5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BF5AC2-7477-0C1A-A02C-F95C7CBE691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/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0B82569-DB25-4937-53B8-7E5CBDD189D1}"/>
              </a:ext>
            </a:extLst>
          </p:cNvPr>
          <p:cNvGrpSpPr/>
          <p:nvPr/>
        </p:nvGrpSpPr>
        <p:grpSpPr>
          <a:xfrm>
            <a:off x="2460640" y="1496033"/>
            <a:ext cx="3124086" cy="2621737"/>
            <a:chOff x="2460640" y="4559428"/>
            <a:chExt cx="3124086" cy="262173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8D59DD9-C5A7-6FAC-4D59-E487777245E9}"/>
                </a:ext>
              </a:extLst>
            </p:cNvPr>
            <p:cNvGrpSpPr/>
            <p:nvPr/>
          </p:nvGrpSpPr>
          <p:grpSpPr>
            <a:xfrm>
              <a:off x="3204242" y="4559428"/>
              <a:ext cx="2380484" cy="1997673"/>
              <a:chOff x="3134059" y="2379772"/>
              <a:chExt cx="2380484" cy="1997673"/>
            </a:xfrm>
          </p:grpSpPr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B66397FD-E0D6-E73A-40BC-283FBE90EACD}"/>
                  </a:ext>
                </a:extLst>
              </p:cNvPr>
              <p:cNvSpPr/>
              <p:nvPr/>
            </p:nvSpPr>
            <p:spPr>
              <a:xfrm>
                <a:off x="3134059" y="2379772"/>
                <a:ext cx="556845" cy="1394556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1383D779-04E9-5FCB-71D2-AC8181BDB454}"/>
                  </a:ext>
                </a:extLst>
              </p:cNvPr>
              <p:cNvSpPr/>
              <p:nvPr/>
            </p:nvSpPr>
            <p:spPr>
              <a:xfrm rot="16200000">
                <a:off x="4333122" y="3196024"/>
                <a:ext cx="556845" cy="180599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12A84F-8A42-630B-0BB0-E7FB44D7EC01}"/>
                </a:ext>
              </a:extLst>
            </p:cNvPr>
            <p:cNvSpPr/>
            <p:nvPr/>
          </p:nvSpPr>
          <p:spPr>
            <a:xfrm>
              <a:off x="2460640" y="4959165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B9C227-2FB2-201D-1AC0-2626B2BCC3D1}"/>
                </a:ext>
              </a:extLst>
            </p:cNvPr>
            <p:cNvSpPr/>
            <p:nvPr/>
          </p:nvSpPr>
          <p:spPr>
            <a:xfrm>
              <a:off x="4269504" y="6534834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D2715F-D37E-CE30-0A51-AD829352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3FB4A-5F5F-B811-FA17-4BDB9A8E716E}"/>
              </a:ext>
            </a:extLst>
          </p:cNvPr>
          <p:cNvSpPr/>
          <p:nvPr/>
        </p:nvSpPr>
        <p:spPr>
          <a:xfrm>
            <a:off x="4675714" y="593276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/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/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6F04842-A83C-067F-9934-7EF343ACB481}"/>
              </a:ext>
            </a:extLst>
          </p:cNvPr>
          <p:cNvSpPr/>
          <p:nvPr/>
        </p:nvSpPr>
        <p:spPr>
          <a:xfrm>
            <a:off x="5186312" y="445835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EB12-8EE6-426F-F8C5-EAB17CE74682}"/>
              </a:ext>
            </a:extLst>
          </p:cNvPr>
          <p:cNvSpPr/>
          <p:nvPr/>
        </p:nvSpPr>
        <p:spPr>
          <a:xfrm>
            <a:off x="6303241" y="444998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ADFDF-EAA1-638B-F29D-A51E1D8F8147}"/>
              </a:ext>
            </a:extLst>
          </p:cNvPr>
          <p:cNvSpPr/>
          <p:nvPr/>
        </p:nvSpPr>
        <p:spPr>
          <a:xfrm>
            <a:off x="4689837" y="516289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FA498-3609-D09E-7E52-E573BA859093}"/>
              </a:ext>
            </a:extLst>
          </p:cNvPr>
          <p:cNvSpPr/>
          <p:nvPr/>
        </p:nvSpPr>
        <p:spPr>
          <a:xfrm>
            <a:off x="5365696" y="517033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/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  <a:blipFill>
                <a:blip r:embed="rId8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09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3056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B7BFF-1C4E-FE54-F8A9-1E439D35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037C1FF-46F1-EE85-5097-5B2F2960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E4186C-12B3-56D6-7787-CFFDA6D8659A}"/>
              </a:ext>
            </a:extLst>
          </p:cNvPr>
          <p:cNvGrpSpPr/>
          <p:nvPr/>
        </p:nvGrpSpPr>
        <p:grpSpPr>
          <a:xfrm>
            <a:off x="1273224" y="393345"/>
            <a:ext cx="2390580" cy="3804843"/>
            <a:chOff x="1273224" y="393345"/>
            <a:chExt cx="2390580" cy="380484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D31FA82-13BE-85E8-05CB-4D837CCE0AFC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569831E-0C58-E3C3-28A0-FBB54C34EBA9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561D4DC-4A8E-D6B9-5D82-AAD055D4107F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9B7C5A0-94D1-46D5-8656-2B9D037EE0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3CA0284-9BA2-B459-6411-83509464C3D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10DD510-A00A-735A-B1D1-B569E55BFD77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B9E4BCA-608D-996E-8D1B-B72691E91A9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B213EA0-2299-83DF-DFE7-7108D7308B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0B15609-864E-08AE-C03A-A0631310E99F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3C1AF25E-64BF-4508-39FD-9FCD43BFD4F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E174E53-D398-FB02-6753-24AD156F447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A85F911-20DD-5D44-D734-6544A0195D7A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B668E86-53FF-F3B1-A23C-4F6BD7E182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21CBB79-E01E-E6BA-0D3F-E41B729D535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7FF3C33-D134-4059-1CED-F5C3DB051A9F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/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6E997F7-A296-961D-DE00-B30C95F2C231}"/>
              </a:ext>
            </a:extLst>
          </p:cNvPr>
          <p:cNvGrpSpPr/>
          <p:nvPr/>
        </p:nvGrpSpPr>
        <p:grpSpPr>
          <a:xfrm>
            <a:off x="6601272" y="1249746"/>
            <a:ext cx="1724256" cy="1764394"/>
            <a:chOff x="6601272" y="1325991"/>
            <a:chExt cx="1724256" cy="176439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7B03BD-17A8-071B-DC67-0B5A2763BDDE}"/>
                </a:ext>
              </a:extLst>
            </p:cNvPr>
            <p:cNvGrpSpPr/>
            <p:nvPr/>
          </p:nvGrpSpPr>
          <p:grpSpPr>
            <a:xfrm>
              <a:off x="6601272" y="1325991"/>
              <a:ext cx="1724256" cy="362170"/>
              <a:chOff x="3804837" y="1804790"/>
              <a:chExt cx="1724256" cy="36217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2E5C574-B532-1BD9-5402-CE8CC9F71F5E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15DCDC-5027-9B0B-FBB9-266B248B8BBB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E9DE45-220C-E89D-8DE8-AF7CF0EDC997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09791A-C47E-32EE-457D-1C256687FBAB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F20FEF8-0A62-77B3-66E9-94501A00AB05}"/>
                </a:ext>
              </a:extLst>
            </p:cNvPr>
            <p:cNvGrpSpPr/>
            <p:nvPr/>
          </p:nvGrpSpPr>
          <p:grpSpPr>
            <a:xfrm>
              <a:off x="6601272" y="1793399"/>
              <a:ext cx="1724256" cy="362170"/>
              <a:chOff x="3804837" y="1804790"/>
              <a:chExt cx="1724256" cy="36217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57F56A-729E-44FD-DA79-36B356A544C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B2BAF17-4777-DEF6-F59A-8EFDB665EE00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763EA11-B091-0B3C-479C-B509168A141C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04AEA87-CCD5-FAA4-3324-8C23F35D86F8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B6F682E-D54F-4146-A7A6-FE8BCAE24E9E}"/>
                </a:ext>
              </a:extLst>
            </p:cNvPr>
            <p:cNvGrpSpPr/>
            <p:nvPr/>
          </p:nvGrpSpPr>
          <p:grpSpPr>
            <a:xfrm>
              <a:off x="6601272" y="2260807"/>
              <a:ext cx="1724256" cy="362170"/>
              <a:chOff x="3804837" y="1804790"/>
              <a:chExt cx="1724256" cy="36217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E6E93DB-1BD1-3AEC-6F76-AF0A9F75B57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F3257F-2903-F23A-15FD-97E3E162EA7E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F05D54C-193E-E8CA-6659-8F2755621572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647D7D5-A583-5B49-B386-193903B4281E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96C17E0-0540-7FBB-22E3-3918DBE3631B}"/>
                </a:ext>
              </a:extLst>
            </p:cNvPr>
            <p:cNvGrpSpPr/>
            <p:nvPr/>
          </p:nvGrpSpPr>
          <p:grpSpPr>
            <a:xfrm>
              <a:off x="6601272" y="2728215"/>
              <a:ext cx="1724256" cy="362170"/>
              <a:chOff x="3804837" y="1804790"/>
              <a:chExt cx="1724256" cy="36217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04C7ECF-1F4A-D65F-A23F-FEA540F10A6C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D99D7EA-3A24-501D-5348-325C68BB5D5D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30C125C-DBEF-1268-7BA6-486E66AB631F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58493E2-7217-E705-8256-2380E5A6A806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E1367A3-36B6-26AC-7C0D-8AC15E3EAB0C}"/>
              </a:ext>
            </a:extLst>
          </p:cNvPr>
          <p:cNvSpPr/>
          <p:nvPr/>
        </p:nvSpPr>
        <p:spPr>
          <a:xfrm>
            <a:off x="6958015" y="347986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/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  <a:blipFill>
                <a:blip r:embed="rId5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>
            <a:extLst>
              <a:ext uri="{FF2B5EF4-FFF2-40B4-BE49-F238E27FC236}">
                <a16:creationId xmlns:a16="http://schemas.microsoft.com/office/drawing/2014/main" id="{685A074A-D38C-EAE1-419C-0DC5B87141EF}"/>
              </a:ext>
            </a:extLst>
          </p:cNvPr>
          <p:cNvSpPr/>
          <p:nvPr/>
        </p:nvSpPr>
        <p:spPr>
          <a:xfrm>
            <a:off x="4662212" y="591672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/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/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id="{3E2BF2B2-2734-9708-F52C-A07C7ECF7EEE}"/>
              </a:ext>
            </a:extLst>
          </p:cNvPr>
          <p:cNvSpPr/>
          <p:nvPr/>
        </p:nvSpPr>
        <p:spPr>
          <a:xfrm>
            <a:off x="5283891" y="452351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5E1DF33-34D5-16F1-55E4-BAA490AD5F98}"/>
              </a:ext>
            </a:extLst>
          </p:cNvPr>
          <p:cNvSpPr/>
          <p:nvPr/>
        </p:nvSpPr>
        <p:spPr>
          <a:xfrm>
            <a:off x="6400820" y="45151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2730373-5205-2A9F-37B3-87E11378F283}"/>
              </a:ext>
            </a:extLst>
          </p:cNvPr>
          <p:cNvSpPr/>
          <p:nvPr/>
        </p:nvSpPr>
        <p:spPr>
          <a:xfrm>
            <a:off x="4515888" y="527032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094918D-347F-5AE9-339C-487E2047DBF6}"/>
              </a:ext>
            </a:extLst>
          </p:cNvPr>
          <p:cNvSpPr/>
          <p:nvPr/>
        </p:nvSpPr>
        <p:spPr>
          <a:xfrm>
            <a:off x="5382179" y="52653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9919ACC-6013-D88F-0A97-A0196D01F996}"/>
              </a:ext>
            </a:extLst>
          </p:cNvPr>
          <p:cNvGrpSpPr/>
          <p:nvPr/>
        </p:nvGrpSpPr>
        <p:grpSpPr>
          <a:xfrm>
            <a:off x="3541261" y="397659"/>
            <a:ext cx="2390580" cy="3804843"/>
            <a:chOff x="1273224" y="393345"/>
            <a:chExt cx="2390580" cy="380484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A4314FD-33F2-532E-08DF-407F36A9BFD0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70AB981-171C-7C09-C559-4CAABED6C918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31405FB5-A2B4-0B25-C59A-6A59986939D1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681EDD62-F8F1-D100-F139-37DAE0FC92A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81079982-4E34-860A-83E5-2DBFD6DED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E0CD1A3-EE0D-03BB-8E4C-B9CD797497B9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1BD612E9-C22F-AB71-339B-4B290CF348B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6F89B1E2-A5FD-BCC8-9C39-A9555BF6DF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639E57EF-F590-7F08-5DD8-65652B7BF6CC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E9FD14DA-67D4-2FB4-0E4C-2AA612B899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ED909B52-9E80-CC39-C287-2D9D6103ED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B123E3F6-7E31-9D73-8086-9D6EC8F77C02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BB395A9A-3AC9-75FB-A9B2-C2BBAAE5315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FA53F238-B0CE-F6A6-1264-06A18C3ABF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1B93E7F-0B7B-8143-1435-5C51959FAC1C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84141A5-6274-2251-5458-1B9CCD3D403D}"/>
              </a:ext>
            </a:extLst>
          </p:cNvPr>
          <p:cNvSpPr/>
          <p:nvPr/>
        </p:nvSpPr>
        <p:spPr>
          <a:xfrm>
            <a:off x="3060782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8AFBA10-CF92-B12C-6D44-E480201E189B}"/>
              </a:ext>
            </a:extLst>
          </p:cNvPr>
          <p:cNvSpPr/>
          <p:nvPr/>
        </p:nvSpPr>
        <p:spPr>
          <a:xfrm>
            <a:off x="5412266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2" name="Picture 18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58E393-8094-C15D-BBE3-D8A122BA3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2" grpId="0"/>
      <p:bldP spid="153" grpId="0"/>
      <p:bldP spid="154" grpId="0"/>
      <p:bldP spid="155" grpId="0"/>
      <p:bldP spid="156" grpId="0"/>
      <p:bldP spid="157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58134-DD0F-3326-D5BC-CC73E740DA1F}"/>
              </a:ext>
            </a:extLst>
          </p:cNvPr>
          <p:cNvSpPr/>
          <p:nvPr/>
        </p:nvSpPr>
        <p:spPr>
          <a:xfrm>
            <a:off x="2691382" y="1973807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2FB6AF-570A-D2E0-5CDB-0274A42FDBF6}"/>
              </a:ext>
            </a:extLst>
          </p:cNvPr>
          <p:cNvGrpSpPr/>
          <p:nvPr/>
        </p:nvGrpSpPr>
        <p:grpSpPr>
          <a:xfrm>
            <a:off x="3526175" y="1973807"/>
            <a:ext cx="1762045" cy="400110"/>
            <a:chOff x="1893312" y="2870438"/>
            <a:chExt cx="1762045" cy="4001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31F96A-C06D-EB74-BD63-B0B62468691D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2630FA-CFAC-8CF2-3AE1-B9E94E71B34F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FC360-7B1D-6285-C53F-DFFF9AA5E234}"/>
              </a:ext>
            </a:extLst>
          </p:cNvPr>
          <p:cNvGrpSpPr/>
          <p:nvPr/>
        </p:nvGrpSpPr>
        <p:grpSpPr>
          <a:xfrm>
            <a:off x="6188317" y="1973807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0C6659-442F-C691-F907-ECD116116130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6681BB-B162-C7E5-85EC-CD4B37CB3D22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D8BBB2-71A5-63E7-8369-1BA3710D7C69}"/>
              </a:ext>
            </a:extLst>
          </p:cNvPr>
          <p:cNvSpPr/>
          <p:nvPr/>
        </p:nvSpPr>
        <p:spPr>
          <a:xfrm>
            <a:off x="5031155" y="19738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77066-4D1F-4E9D-7CDD-0A5D96EB1694}"/>
              </a:ext>
            </a:extLst>
          </p:cNvPr>
          <p:cNvSpPr/>
          <p:nvPr/>
        </p:nvSpPr>
        <p:spPr>
          <a:xfrm>
            <a:off x="7528564" y="19738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5AA823-7C37-FED0-9059-79B8F2DA2B77}"/>
              </a:ext>
            </a:extLst>
          </p:cNvPr>
          <p:cNvSpPr/>
          <p:nvPr/>
        </p:nvSpPr>
        <p:spPr>
          <a:xfrm>
            <a:off x="547764" y="1968322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6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34358E-29FF-2A11-35B9-3B5702E2C71A}"/>
              </a:ext>
            </a:extLst>
          </p:cNvPr>
          <p:cNvSpPr/>
          <p:nvPr/>
        </p:nvSpPr>
        <p:spPr>
          <a:xfrm>
            <a:off x="2716067" y="307823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EFBC35-4681-7081-FB61-2F0864D74E25}"/>
              </a:ext>
            </a:extLst>
          </p:cNvPr>
          <p:cNvGrpSpPr/>
          <p:nvPr/>
        </p:nvGrpSpPr>
        <p:grpSpPr>
          <a:xfrm>
            <a:off x="3550860" y="3078232"/>
            <a:ext cx="1762045" cy="400110"/>
            <a:chOff x="1893312" y="2870438"/>
            <a:chExt cx="1762045" cy="40011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45201E-27F4-CB45-C19A-525C152364A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EEA688-4B4E-0F05-7E53-261AB9D0935C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E5EAE8-C8E0-F89E-63D2-62877F320A22}"/>
              </a:ext>
            </a:extLst>
          </p:cNvPr>
          <p:cNvGrpSpPr/>
          <p:nvPr/>
        </p:nvGrpSpPr>
        <p:grpSpPr>
          <a:xfrm>
            <a:off x="6213002" y="3078232"/>
            <a:ext cx="1762045" cy="400110"/>
            <a:chOff x="1893312" y="2870438"/>
            <a:chExt cx="1762045" cy="40011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E81CD9-5F9E-07A7-89DA-C3956D0CC32F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640576-A6CE-15CB-B788-4216C6F4574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AADB3E3-769B-5746-8FA2-A077DB2ABA33}"/>
              </a:ext>
            </a:extLst>
          </p:cNvPr>
          <p:cNvSpPr/>
          <p:nvPr/>
        </p:nvSpPr>
        <p:spPr>
          <a:xfrm>
            <a:off x="5055840" y="30782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1084F2-73C2-D7BA-B2BA-02367F5B886F}"/>
              </a:ext>
            </a:extLst>
          </p:cNvPr>
          <p:cNvSpPr/>
          <p:nvPr/>
        </p:nvSpPr>
        <p:spPr>
          <a:xfrm>
            <a:off x="7553249" y="30782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65F9CB-8486-6CDE-E6FB-0A5A90BAB488}"/>
              </a:ext>
            </a:extLst>
          </p:cNvPr>
          <p:cNvSpPr/>
          <p:nvPr/>
        </p:nvSpPr>
        <p:spPr>
          <a:xfrm>
            <a:off x="547764" y="3072747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8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5A5700-5F3A-FEA9-BAA5-0D7E86D6AF18}"/>
              </a:ext>
            </a:extLst>
          </p:cNvPr>
          <p:cNvSpPr/>
          <p:nvPr/>
        </p:nvSpPr>
        <p:spPr>
          <a:xfrm>
            <a:off x="2740752" y="4123587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1B8015-845E-29F2-D11C-2248B86A0055}"/>
              </a:ext>
            </a:extLst>
          </p:cNvPr>
          <p:cNvGrpSpPr/>
          <p:nvPr/>
        </p:nvGrpSpPr>
        <p:grpSpPr>
          <a:xfrm>
            <a:off x="3575545" y="4123587"/>
            <a:ext cx="1762045" cy="400110"/>
            <a:chOff x="1893312" y="2870438"/>
            <a:chExt cx="1762045" cy="40011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2798B4E-C501-56DB-6C76-1AE9062A3DFA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7936A-759E-A937-CE7A-3969E3D8AE4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F0A573-8709-4AEB-226C-658AB1B74D36}"/>
              </a:ext>
            </a:extLst>
          </p:cNvPr>
          <p:cNvGrpSpPr/>
          <p:nvPr/>
        </p:nvGrpSpPr>
        <p:grpSpPr>
          <a:xfrm>
            <a:off x="6237687" y="4123587"/>
            <a:ext cx="1762045" cy="400110"/>
            <a:chOff x="1893312" y="2870438"/>
            <a:chExt cx="1762045" cy="40011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9CBFE99-47D4-F37F-C917-5E9B9814EE6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4CFAA6-65F0-32ED-39FE-C4858EF7FEA1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357A747-4F5E-A35F-6C60-103E5EF07BFD}"/>
              </a:ext>
            </a:extLst>
          </p:cNvPr>
          <p:cNvSpPr/>
          <p:nvPr/>
        </p:nvSpPr>
        <p:spPr>
          <a:xfrm>
            <a:off x="5080525" y="412358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D36A952-6044-ACB3-9F7F-BB092ECAE18A}"/>
              </a:ext>
            </a:extLst>
          </p:cNvPr>
          <p:cNvSpPr/>
          <p:nvPr/>
        </p:nvSpPr>
        <p:spPr>
          <a:xfrm>
            <a:off x="7577934" y="412358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6BDD51-75DD-119D-ECCE-7B13FCF3ABFA}"/>
              </a:ext>
            </a:extLst>
          </p:cNvPr>
          <p:cNvSpPr/>
          <p:nvPr/>
        </p:nvSpPr>
        <p:spPr>
          <a:xfrm>
            <a:off x="547764" y="4118102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5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B9DF2C-63F6-2FC5-ED73-0B5407C2878B}"/>
              </a:ext>
            </a:extLst>
          </p:cNvPr>
          <p:cNvSpPr/>
          <p:nvPr/>
        </p:nvSpPr>
        <p:spPr>
          <a:xfrm>
            <a:off x="2712722" y="5211407"/>
            <a:ext cx="64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C57A50-5754-C266-FBDB-05B626118D72}"/>
              </a:ext>
            </a:extLst>
          </p:cNvPr>
          <p:cNvGrpSpPr/>
          <p:nvPr/>
        </p:nvGrpSpPr>
        <p:grpSpPr>
          <a:xfrm>
            <a:off x="3631593" y="5211407"/>
            <a:ext cx="1762045" cy="400110"/>
            <a:chOff x="1893312" y="2870438"/>
            <a:chExt cx="1762045" cy="40011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69B665-79E6-7A5A-27C5-F4DFE59A31AC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FCAA42-7A68-881B-ED98-0927FF5D5A3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AB0C89-94E8-02B9-A9F9-A7D71F768A7B}"/>
              </a:ext>
            </a:extLst>
          </p:cNvPr>
          <p:cNvGrpSpPr/>
          <p:nvPr/>
        </p:nvGrpSpPr>
        <p:grpSpPr>
          <a:xfrm>
            <a:off x="6293735" y="5211407"/>
            <a:ext cx="1762045" cy="400110"/>
            <a:chOff x="1893312" y="2870438"/>
            <a:chExt cx="1762045" cy="40011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77E0C94-B7F6-E7F6-06C5-833C0C7B2C32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7EF26EF-43F8-3774-374B-6D690405C2F9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5713CF1-D37D-5CF4-1AF8-05E0E96553A8}"/>
              </a:ext>
            </a:extLst>
          </p:cNvPr>
          <p:cNvSpPr/>
          <p:nvPr/>
        </p:nvSpPr>
        <p:spPr>
          <a:xfrm>
            <a:off x="5136573" y="52114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493B9D-CBE0-095E-A33E-C6F3AEAE6A0A}"/>
              </a:ext>
            </a:extLst>
          </p:cNvPr>
          <p:cNvSpPr/>
          <p:nvPr/>
        </p:nvSpPr>
        <p:spPr>
          <a:xfrm>
            <a:off x="7633982" y="52114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86FA8CA-9E40-4279-43C3-BC97312B4B91}"/>
              </a:ext>
            </a:extLst>
          </p:cNvPr>
          <p:cNvSpPr/>
          <p:nvPr/>
        </p:nvSpPr>
        <p:spPr>
          <a:xfrm>
            <a:off x="547764" y="5192126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12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7" grpId="0"/>
      <p:bldP spid="47" grpId="0"/>
      <p:bldP spid="49" grpId="0"/>
      <p:bldP spid="57" grpId="0"/>
      <p:bldP spid="58" grpId="0"/>
      <p:bldP spid="60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237</Words>
  <Application>Microsoft Office PowerPoint</Application>
  <PresentationFormat>On-screen Show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2026-01-26T08:21:43Z</dcterms:modified>
  <cp:category/>
</cp:coreProperties>
</file>