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26" r:id="rId3"/>
    <p:sldId id="327" r:id="rId4"/>
    <p:sldId id="328" r:id="rId5"/>
    <p:sldId id="265" r:id="rId6"/>
    <p:sldId id="324" r:id="rId7"/>
    <p:sldId id="325" r:id="rId8"/>
    <p:sldId id="32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ECB98A-FBB7-4DFE-B8C6-B0F54E7FCF6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8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1.png"/><Relationship Id="rId7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464075" y="140920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273629" y="908086"/>
            <a:ext cx="75437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Recap: Known facts about zero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29744" y="6216131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998E97F-63B6-DF2F-BF60-B61DC1566C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67396" y="2824762"/>
            <a:ext cx="45419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706F21-8E60-D66E-F48D-C7A66A1E1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AFC43BA-1578-EA46-C903-E84230A9F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2" name="Picture 41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D9438743-2A02-CC09-C93A-035AC6124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22" y="1834908"/>
            <a:ext cx="2123768" cy="2123768"/>
          </a:xfrm>
          <a:prstGeom prst="rect">
            <a:avLst/>
          </a:prstGeom>
        </p:spPr>
      </p:pic>
      <p:pic>
        <p:nvPicPr>
          <p:cNvPr id="43" name="Picture 4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CE8383F-CCF7-0EF4-61B4-8F9495A4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99" y="1834908"/>
            <a:ext cx="2123768" cy="212376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EC49161-65BC-591B-C9E8-53DAA350E3F0}"/>
              </a:ext>
            </a:extLst>
          </p:cNvPr>
          <p:cNvSpPr/>
          <p:nvPr/>
        </p:nvSpPr>
        <p:spPr>
          <a:xfrm>
            <a:off x="5088187" y="24351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73E8F3-D506-9B0B-C513-94A1E796DFFE}"/>
              </a:ext>
            </a:extLst>
          </p:cNvPr>
          <p:cNvSpPr/>
          <p:nvPr/>
        </p:nvSpPr>
        <p:spPr>
          <a:xfrm>
            <a:off x="2625210" y="2435127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A987C3-AE67-8A9E-EA5F-63A7A6DCA058}"/>
              </a:ext>
            </a:extLst>
          </p:cNvPr>
          <p:cNvGrpSpPr/>
          <p:nvPr/>
        </p:nvGrpSpPr>
        <p:grpSpPr>
          <a:xfrm>
            <a:off x="2374495" y="4106891"/>
            <a:ext cx="3190559" cy="971030"/>
            <a:chOff x="2374495" y="4106891"/>
            <a:chExt cx="3190559" cy="97103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CB5E56A-DEAC-B759-F9CF-72FB979D25FF}"/>
                </a:ext>
              </a:extLst>
            </p:cNvPr>
            <p:cNvSpPr/>
            <p:nvPr/>
          </p:nvSpPr>
          <p:spPr>
            <a:xfrm>
              <a:off x="3814912" y="4154591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0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67DC2A1-6448-287F-7F07-B9212039221D}"/>
                </a:ext>
              </a:extLst>
            </p:cNvPr>
            <p:cNvSpPr/>
            <p:nvPr/>
          </p:nvSpPr>
          <p:spPr>
            <a:xfrm>
              <a:off x="2374495" y="4106891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-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902F20DD-C284-EE70-C440-2D3050E81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89" y="1834908"/>
            <a:ext cx="2123768" cy="2123768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F00DFAC0-17BF-725C-DA32-85246D527FDE}"/>
              </a:ext>
            </a:extLst>
          </p:cNvPr>
          <p:cNvSpPr/>
          <p:nvPr/>
        </p:nvSpPr>
        <p:spPr>
          <a:xfrm>
            <a:off x="5161929" y="4107370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65E0FBF-A156-A643-E192-76FBE14AA2A4}"/>
              </a:ext>
            </a:extLst>
          </p:cNvPr>
          <p:cNvSpPr/>
          <p:nvPr/>
        </p:nvSpPr>
        <p:spPr>
          <a:xfrm>
            <a:off x="6405709" y="41368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96B38F-3BCD-0EDC-404F-860D3653ED33}"/>
              </a:ext>
            </a:extLst>
          </p:cNvPr>
          <p:cNvGrpSpPr/>
          <p:nvPr/>
        </p:nvGrpSpPr>
        <p:grpSpPr>
          <a:xfrm>
            <a:off x="1111040" y="2124844"/>
            <a:ext cx="1750142" cy="3000777"/>
            <a:chOff x="1111040" y="2124844"/>
            <a:chExt cx="1750142" cy="300077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B89BFCF-1F09-4D8E-D818-49D343E0408E}"/>
                </a:ext>
              </a:extLst>
            </p:cNvPr>
            <p:cNvSpPr/>
            <p:nvPr/>
          </p:nvSpPr>
          <p:spPr>
            <a:xfrm>
              <a:off x="1111040" y="4202291"/>
              <a:ext cx="175014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A8A15E2-8549-9503-B746-B8CF86B786F0}"/>
                </a:ext>
              </a:extLst>
            </p:cNvPr>
            <p:cNvGrpSpPr/>
            <p:nvPr/>
          </p:nvGrpSpPr>
          <p:grpSpPr>
            <a:xfrm>
              <a:off x="1241325" y="2124844"/>
              <a:ext cx="1524000" cy="1510037"/>
              <a:chOff x="1241325" y="2124844"/>
              <a:chExt cx="1524000" cy="1510037"/>
            </a:xfrm>
          </p:grpSpPr>
          <p:pic>
            <p:nvPicPr>
              <p:cNvPr id="47" name="Picture 46" descr="A chocolate chip cookie with black background&#10;&#10;AI-generated content may be incorrect.">
                <a:extLst>
                  <a:ext uri="{FF2B5EF4-FFF2-40B4-BE49-F238E27FC236}">
                    <a16:creationId xmlns:a16="http://schemas.microsoft.com/office/drawing/2014/main" id="{FDE106A4-E00A-E4FA-1036-6E694A4D2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93997">
                <a:off x="1914831" y="2124844"/>
                <a:ext cx="850494" cy="850494"/>
              </a:xfrm>
              <a:prstGeom prst="rect">
                <a:avLst/>
              </a:prstGeom>
            </p:spPr>
          </p:pic>
          <p:pic>
            <p:nvPicPr>
              <p:cNvPr id="51" name="Picture 50" descr="A chocolate chip cookie with black background&#10;&#10;AI-generated content may be incorrect.">
                <a:extLst>
                  <a:ext uri="{FF2B5EF4-FFF2-40B4-BE49-F238E27FC236}">
                    <a16:creationId xmlns:a16="http://schemas.microsoft.com/office/drawing/2014/main" id="{C165AD49-2538-32CA-14B1-F340DE423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93997">
                <a:off x="1251151" y="2148512"/>
                <a:ext cx="850494" cy="850494"/>
              </a:xfrm>
              <a:prstGeom prst="rect">
                <a:avLst/>
              </a:prstGeom>
            </p:spPr>
          </p:pic>
          <p:pic>
            <p:nvPicPr>
              <p:cNvPr id="2" name="Picture 1" descr="A chocolate chip cookie with black background&#10;&#10;AI-generated content may be incorrect.">
                <a:extLst>
                  <a:ext uri="{FF2B5EF4-FFF2-40B4-BE49-F238E27FC236}">
                    <a16:creationId xmlns:a16="http://schemas.microsoft.com/office/drawing/2014/main" id="{CDA4DFB5-1FC9-C70D-2B40-06821F15EA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93997">
                <a:off x="1905005" y="2760719"/>
                <a:ext cx="850494" cy="850494"/>
              </a:xfrm>
              <a:prstGeom prst="rect">
                <a:avLst/>
              </a:prstGeom>
            </p:spPr>
          </p:pic>
          <p:pic>
            <p:nvPicPr>
              <p:cNvPr id="3" name="Picture 2" descr="A chocolate chip cookie with black background&#10;&#10;AI-generated content may be incorrect.">
                <a:extLst>
                  <a:ext uri="{FF2B5EF4-FFF2-40B4-BE49-F238E27FC236}">
                    <a16:creationId xmlns:a16="http://schemas.microsoft.com/office/drawing/2014/main" id="{1DB9276F-5623-E42C-81A3-37BC1846B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293997">
                <a:off x="1241325" y="2784387"/>
                <a:ext cx="850494" cy="850494"/>
              </a:xfrm>
              <a:prstGeom prst="rect">
                <a:avLst/>
              </a:prstGeom>
            </p:spPr>
          </p:pic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C2E260-6A30-0D2F-C67E-955EE8ED0653}"/>
              </a:ext>
            </a:extLst>
          </p:cNvPr>
          <p:cNvGrpSpPr/>
          <p:nvPr/>
        </p:nvGrpSpPr>
        <p:grpSpPr>
          <a:xfrm>
            <a:off x="6631851" y="2122466"/>
            <a:ext cx="1524000" cy="1510037"/>
            <a:chOff x="6631851" y="2122466"/>
            <a:chExt cx="1524000" cy="1510037"/>
          </a:xfrm>
        </p:grpSpPr>
        <p:pic>
          <p:nvPicPr>
            <p:cNvPr id="4" name="Picture 3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18759C6F-974A-00B2-85D2-263384BC2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5357" y="2122466"/>
              <a:ext cx="850494" cy="850494"/>
            </a:xfrm>
            <a:prstGeom prst="rect">
              <a:avLst/>
            </a:prstGeom>
          </p:spPr>
        </p:pic>
        <p:pic>
          <p:nvPicPr>
            <p:cNvPr id="5" name="Picture 4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D74048F0-1F68-4B99-66B6-E4FB968D1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1677" y="2146134"/>
              <a:ext cx="850494" cy="850494"/>
            </a:xfrm>
            <a:prstGeom prst="rect">
              <a:avLst/>
            </a:prstGeom>
          </p:spPr>
        </p:pic>
        <p:pic>
          <p:nvPicPr>
            <p:cNvPr id="6" name="Picture 5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DB9FB8C3-DB64-4FDF-346F-530F11BD7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95531" y="2758341"/>
              <a:ext cx="850494" cy="850494"/>
            </a:xfrm>
            <a:prstGeom prst="rect">
              <a:avLst/>
            </a:prstGeom>
          </p:spPr>
        </p:pic>
        <p:pic>
          <p:nvPicPr>
            <p:cNvPr id="7" name="Picture 6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A54CD85C-9D57-7F60-4FAE-50B20C23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1851" y="2782009"/>
              <a:ext cx="850494" cy="850494"/>
            </a:xfrm>
            <a:prstGeom prst="rect">
              <a:avLst/>
            </a:prstGeom>
          </p:spPr>
        </p:pic>
      </p:grp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ED682D6B-CEB6-0A2D-7F7C-2DDC07266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5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5A1420-FB52-F0B2-8E3D-035D8E3A0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2A04DFF-9E78-E15C-4FB7-2AA2A7E6A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0D2079E-6D1B-7575-7816-8E69809AB860}"/>
              </a:ext>
            </a:extLst>
          </p:cNvPr>
          <p:cNvSpPr/>
          <p:nvPr/>
        </p:nvSpPr>
        <p:spPr>
          <a:xfrm>
            <a:off x="1195440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86B6B06-F7BF-0CC0-33E3-9A5B76E2C177}"/>
              </a:ext>
            </a:extLst>
          </p:cNvPr>
          <p:cNvSpPr/>
          <p:nvPr/>
        </p:nvSpPr>
        <p:spPr>
          <a:xfrm>
            <a:off x="3899312" y="47265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58544D2-DCA7-3369-7360-F20EDE0108BC}"/>
              </a:ext>
            </a:extLst>
          </p:cNvPr>
          <p:cNvSpPr/>
          <p:nvPr/>
        </p:nvSpPr>
        <p:spPr>
          <a:xfrm>
            <a:off x="5172587" y="300708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C68330-5A2F-AF45-1918-2B0A8AC0587E}"/>
              </a:ext>
            </a:extLst>
          </p:cNvPr>
          <p:cNvSpPr/>
          <p:nvPr/>
        </p:nvSpPr>
        <p:spPr>
          <a:xfrm>
            <a:off x="2709610" y="3007083"/>
            <a:ext cx="11503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04BB9DC-3C02-6394-DBE7-7084371C868F}"/>
              </a:ext>
            </a:extLst>
          </p:cNvPr>
          <p:cNvSpPr/>
          <p:nvPr/>
        </p:nvSpPr>
        <p:spPr>
          <a:xfrm>
            <a:off x="2458895" y="467884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CAC2B0B-EB0E-6C31-9D1F-DCB4751DDD0A}"/>
              </a:ext>
            </a:extLst>
          </p:cNvPr>
          <p:cNvSpPr/>
          <p:nvPr/>
        </p:nvSpPr>
        <p:spPr>
          <a:xfrm>
            <a:off x="5246329" y="467932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EF279D1-FE20-163F-8214-8C343B722381}"/>
              </a:ext>
            </a:extLst>
          </p:cNvPr>
          <p:cNvSpPr/>
          <p:nvPr/>
        </p:nvSpPr>
        <p:spPr>
          <a:xfrm>
            <a:off x="6490109" y="47088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AF6542D1-C280-3B0D-9691-0F71E885D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74" y="1955756"/>
            <a:ext cx="2348874" cy="2348874"/>
          </a:xfrm>
          <a:prstGeom prst="rect">
            <a:avLst/>
          </a:prstGeom>
        </p:spPr>
      </p:pic>
      <p:pic>
        <p:nvPicPr>
          <p:cNvPr id="5" name="Picture 4" descr="A black bag with a bow&#10;&#10;AI-generated content may be incorrect.">
            <a:extLst>
              <a:ext uri="{FF2B5EF4-FFF2-40B4-BE49-F238E27FC236}">
                <a16:creationId xmlns:a16="http://schemas.microsoft.com/office/drawing/2014/main" id="{8C622130-7AAD-5805-7FBE-0CED650EF4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990" y="2004812"/>
            <a:ext cx="2323668" cy="2323668"/>
          </a:xfrm>
          <a:prstGeom prst="rect">
            <a:avLst/>
          </a:prstGeom>
        </p:spPr>
      </p:pic>
      <p:pic>
        <p:nvPicPr>
          <p:cNvPr id="6" name="Picture 5" descr="A bag of candy with colorful balls&#10;&#10;AI-generated content may be incorrect.">
            <a:extLst>
              <a:ext uri="{FF2B5EF4-FFF2-40B4-BE49-F238E27FC236}">
                <a16:creationId xmlns:a16="http://schemas.microsoft.com/office/drawing/2014/main" id="{CF9CBC15-622D-7BF3-3177-6836080A3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700" y="2004812"/>
            <a:ext cx="2348874" cy="2348874"/>
          </a:xfrm>
          <a:prstGeom prst="rect">
            <a:avLst/>
          </a:prstGeom>
        </p:spPr>
      </p:pic>
      <p:pic>
        <p:nvPicPr>
          <p:cNvPr id="7" name="Picture 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D706471-FB85-68A5-A968-186BA0F86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313" y="137783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76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DCA05E0-6EE9-1756-F49F-97007BFCE7A2}"/>
              </a:ext>
            </a:extLst>
          </p:cNvPr>
          <p:cNvSpPr/>
          <p:nvPr/>
        </p:nvSpPr>
        <p:spPr>
          <a:xfrm>
            <a:off x="119743" y="4203353"/>
            <a:ext cx="853264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When we subtract  _____ from a number, the number remains the ______.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3E3E1E-29E2-99F7-5521-CB294AB3A0F5}"/>
              </a:ext>
            </a:extLst>
          </p:cNvPr>
          <p:cNvSpPr/>
          <p:nvPr/>
        </p:nvSpPr>
        <p:spPr>
          <a:xfrm>
            <a:off x="4861700" y="405057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3ECB16-15F2-D4CA-A1A6-636C543E1A55}"/>
              </a:ext>
            </a:extLst>
          </p:cNvPr>
          <p:cNvSpPr/>
          <p:nvPr/>
        </p:nvSpPr>
        <p:spPr>
          <a:xfrm>
            <a:off x="3175819" y="5378763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7B3095-6C6E-D6C6-7D53-0474916D5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A cartoon of a child in a wizard hat&#10;&#10;AI-generated content may be incorrect.">
            <a:extLst>
              <a:ext uri="{FF2B5EF4-FFF2-40B4-BE49-F238E27FC236}">
                <a16:creationId xmlns:a16="http://schemas.microsoft.com/office/drawing/2014/main" id="{B532D363-4926-785C-4DB2-4D0FBB49A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54" y="4069299"/>
            <a:ext cx="3318372" cy="22122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361B5E-4651-09C3-BE06-AE76283F5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EE5B996-9105-2206-125C-22861806A3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B5A7797-6684-D0F1-15FD-7296C2DB25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23" y="1381442"/>
            <a:ext cx="2439776" cy="1882871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D1473DE9-B238-ABB0-F76E-24FAD9D848A3}"/>
              </a:ext>
            </a:extLst>
          </p:cNvPr>
          <p:cNvSpPr/>
          <p:nvPr/>
        </p:nvSpPr>
        <p:spPr>
          <a:xfrm>
            <a:off x="2413040" y="292300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have 10 sweets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EEA244C-52CB-C916-6120-84734BB528DD}"/>
              </a:ext>
            </a:extLst>
          </p:cNvPr>
          <p:cNvSpPr/>
          <p:nvPr/>
        </p:nvSpPr>
        <p:spPr>
          <a:xfrm>
            <a:off x="2413040" y="292297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eat all 10 sweets</a:t>
            </a: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3A5AB368-1B21-30F1-81E0-E3B8F9B9799D}"/>
              </a:ext>
            </a:extLst>
          </p:cNvPr>
          <p:cNvSpPr/>
          <p:nvPr/>
        </p:nvSpPr>
        <p:spPr>
          <a:xfrm>
            <a:off x="2413040" y="292294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How many sweets do I have left?</a:t>
            </a:r>
          </a:p>
        </p:txBody>
      </p:sp>
      <p:pic>
        <p:nvPicPr>
          <p:cNvPr id="46" name="Picture 45" descr="A row of colorful candies&#10;&#10;AI-generated content may be incorrect.">
            <a:extLst>
              <a:ext uri="{FF2B5EF4-FFF2-40B4-BE49-F238E27FC236}">
                <a16:creationId xmlns:a16="http://schemas.microsoft.com/office/drawing/2014/main" id="{EBDE8FB2-F971-E1B2-C930-3FAAF3FF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1452" y="2805714"/>
            <a:ext cx="4369198" cy="291279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6324CADD-A7DE-0622-6662-FCCE8936A992}"/>
              </a:ext>
            </a:extLst>
          </p:cNvPr>
          <p:cNvSpPr/>
          <p:nvPr/>
        </p:nvSpPr>
        <p:spPr>
          <a:xfrm>
            <a:off x="3295516" y="3338783"/>
            <a:ext cx="530106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Zero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sweets left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D7902C6-1BC0-FAA7-63F3-8C7EEE3674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206" y="179452"/>
            <a:ext cx="1202400" cy="120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L -0.40382 0.177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91" y="88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A8DBBB-374E-3007-160A-4D964175A57F}"/>
              </a:ext>
            </a:extLst>
          </p:cNvPr>
          <p:cNvSpPr/>
          <p:nvPr/>
        </p:nvSpPr>
        <p:spPr>
          <a:xfrm>
            <a:off x="3367474" y="5150142"/>
            <a:ext cx="2716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3 - 3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53" name="Picture 52" descr="A white plate with black border&#10;&#10;AI-generated content may be incorrect.">
            <a:extLst>
              <a:ext uri="{FF2B5EF4-FFF2-40B4-BE49-F238E27FC236}">
                <a16:creationId xmlns:a16="http://schemas.microsoft.com/office/drawing/2014/main" id="{017F7FDD-EF21-65D2-C179-20CB81324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293" y="2638726"/>
            <a:ext cx="2123768" cy="212376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408AB1-6C2C-9495-607D-77154FA41AC7}"/>
              </a:ext>
            </a:extLst>
          </p:cNvPr>
          <p:cNvGrpSpPr/>
          <p:nvPr/>
        </p:nvGrpSpPr>
        <p:grpSpPr>
          <a:xfrm>
            <a:off x="3941748" y="2908677"/>
            <a:ext cx="1678858" cy="1515279"/>
            <a:chOff x="6688393" y="2151038"/>
            <a:chExt cx="1678858" cy="1515279"/>
          </a:xfrm>
        </p:grpSpPr>
        <p:pic>
          <p:nvPicPr>
            <p:cNvPr id="14" name="Picture 13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CED9F15E-BBE2-6FCC-1B7F-1BFE4373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2519" y="2151038"/>
              <a:ext cx="894732" cy="894732"/>
            </a:xfrm>
            <a:prstGeom prst="rect">
              <a:avLst/>
            </a:prstGeom>
          </p:spPr>
        </p:pic>
        <p:pic>
          <p:nvPicPr>
            <p:cNvPr id="15" name="Picture 14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965791D7-9AA8-6A2B-A0CF-3546B297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8393" y="2151038"/>
              <a:ext cx="894732" cy="894732"/>
            </a:xfrm>
            <a:prstGeom prst="rect">
              <a:avLst/>
            </a:prstGeom>
          </p:spPr>
        </p:pic>
        <p:pic>
          <p:nvPicPr>
            <p:cNvPr id="16" name="Picture 15" descr="A chocolate chip cookie with black background&#10;&#10;AI-generated content may be incorrect.">
              <a:extLst>
                <a:ext uri="{FF2B5EF4-FFF2-40B4-BE49-F238E27FC236}">
                  <a16:creationId xmlns:a16="http://schemas.microsoft.com/office/drawing/2014/main" id="{45294E01-04E7-9644-FDEA-B6B09B838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0456" y="2771585"/>
              <a:ext cx="894732" cy="894732"/>
            </a:xfrm>
            <a:prstGeom prst="rect">
              <a:avLst/>
            </a:prstGeom>
          </p:spPr>
        </p:pic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86A1FA26-A9F8-513A-ACC4-8F25183309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23" y="1473172"/>
            <a:ext cx="2439776" cy="188287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0D004AE4-C203-C1DC-33A7-1792E1466652}"/>
              </a:ext>
            </a:extLst>
          </p:cNvPr>
          <p:cNvSpPr/>
          <p:nvPr/>
        </p:nvSpPr>
        <p:spPr>
          <a:xfrm>
            <a:off x="2413040" y="304646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have 3 cookies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139E758-B854-0C22-9BB8-A09D7925A16E}"/>
              </a:ext>
            </a:extLst>
          </p:cNvPr>
          <p:cNvSpPr/>
          <p:nvPr/>
        </p:nvSpPr>
        <p:spPr>
          <a:xfrm>
            <a:off x="2413040" y="293382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have 3 cookies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0EEF770-F9BD-2AC1-C56E-D49803CF2A42}"/>
              </a:ext>
            </a:extLst>
          </p:cNvPr>
          <p:cNvSpPr/>
          <p:nvPr/>
        </p:nvSpPr>
        <p:spPr>
          <a:xfrm>
            <a:off x="2428824" y="280476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I take away 3 cookies</a:t>
            </a:r>
          </a:p>
        </p:txBody>
      </p:sp>
      <p:pic>
        <p:nvPicPr>
          <p:cNvPr id="9" name="Picture 8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5B4C06C-7063-1427-CB15-CE0F44DF0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06" y="179452"/>
            <a:ext cx="1202400" cy="1201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F9EFCA-AA3D-8800-AC37-A19B59CEE146}"/>
              </a:ext>
            </a:extLst>
          </p:cNvPr>
          <p:cNvSpPr/>
          <p:nvPr/>
        </p:nvSpPr>
        <p:spPr>
          <a:xfrm>
            <a:off x="5228543" y="5174312"/>
            <a:ext cx="27167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D0B2F6E8-0D74-CA7A-195D-D742A98310F4}"/>
              </a:ext>
            </a:extLst>
          </p:cNvPr>
          <p:cNvSpPr/>
          <p:nvPr/>
        </p:nvSpPr>
        <p:spPr>
          <a:xfrm>
            <a:off x="2413040" y="286929"/>
            <a:ext cx="6012778" cy="1950379"/>
          </a:xfrm>
          <a:prstGeom prst="wedgeRoundRectCallout">
            <a:avLst>
              <a:gd name="adj1" fmla="val -69887"/>
              <a:gd name="adj2" fmla="val 5663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ysClr val="windowText" lastClr="000000"/>
                </a:solidFill>
              </a:rPr>
              <a:t>How many cookies do I have left?</a:t>
            </a:r>
          </a:p>
        </p:txBody>
      </p:sp>
    </p:spTree>
    <p:extLst>
      <p:ext uri="{BB962C8B-B14F-4D97-AF65-F5344CB8AC3E}">
        <p14:creationId xmlns:p14="http://schemas.microsoft.com/office/powerpoint/2010/main" val="1505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" grpId="0" animBg="1"/>
      <p:bldP spid="10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4C45B5-58E5-7E7F-45EB-46D86B46C4D3}"/>
              </a:ext>
            </a:extLst>
          </p:cNvPr>
          <p:cNvSpPr/>
          <p:nvPr/>
        </p:nvSpPr>
        <p:spPr>
          <a:xfrm>
            <a:off x="414177" y="22502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What do you notice?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53ADA2-762A-C3C9-E72A-66843ADDAF14}"/>
              </a:ext>
            </a:extLst>
          </p:cNvPr>
          <p:cNvSpPr/>
          <p:nvPr/>
        </p:nvSpPr>
        <p:spPr>
          <a:xfrm>
            <a:off x="1163903" y="146151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21F4F-2254-49BB-FF56-D9865DF55526}"/>
              </a:ext>
            </a:extLst>
          </p:cNvPr>
          <p:cNvSpPr/>
          <p:nvPr/>
        </p:nvSpPr>
        <p:spPr>
          <a:xfrm>
            <a:off x="3835812" y="14792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4AE5A-45F8-D0D7-7A32-D7935207C0D9}"/>
              </a:ext>
            </a:extLst>
          </p:cNvPr>
          <p:cNvSpPr/>
          <p:nvPr/>
        </p:nvSpPr>
        <p:spPr>
          <a:xfrm>
            <a:off x="2395395" y="143153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09FBB5-15FD-871D-F06C-6A9764674AAA}"/>
              </a:ext>
            </a:extLst>
          </p:cNvPr>
          <p:cNvSpPr/>
          <p:nvPr/>
        </p:nvSpPr>
        <p:spPr>
          <a:xfrm>
            <a:off x="5182829" y="14320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AD939A-A868-C863-62A5-738D1C6F7470}"/>
              </a:ext>
            </a:extLst>
          </p:cNvPr>
          <p:cNvSpPr/>
          <p:nvPr/>
        </p:nvSpPr>
        <p:spPr>
          <a:xfrm>
            <a:off x="6426609" y="145562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4574A3-625D-A5B0-A318-208AE6575B3D}"/>
              </a:ext>
            </a:extLst>
          </p:cNvPr>
          <p:cNvSpPr/>
          <p:nvPr/>
        </p:nvSpPr>
        <p:spPr>
          <a:xfrm>
            <a:off x="1163903" y="29464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50F340-1BD6-7E96-ACFE-4E52489CC17B}"/>
              </a:ext>
            </a:extLst>
          </p:cNvPr>
          <p:cNvSpPr/>
          <p:nvPr/>
        </p:nvSpPr>
        <p:spPr>
          <a:xfrm>
            <a:off x="3867775" y="28987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A6CA42-8BED-F1F5-8CCD-14DE8F9066D8}"/>
              </a:ext>
            </a:extLst>
          </p:cNvPr>
          <p:cNvSpPr/>
          <p:nvPr/>
        </p:nvSpPr>
        <p:spPr>
          <a:xfrm>
            <a:off x="2427358" y="285107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-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512390-D6CD-7FAE-8B17-2AA3D9DAB33F}"/>
              </a:ext>
            </a:extLst>
          </p:cNvPr>
          <p:cNvSpPr/>
          <p:nvPr/>
        </p:nvSpPr>
        <p:spPr>
          <a:xfrm>
            <a:off x="5214792" y="2851552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65FF28-5283-8C02-0B08-2B60680D1BDC}"/>
              </a:ext>
            </a:extLst>
          </p:cNvPr>
          <p:cNvSpPr/>
          <p:nvPr/>
        </p:nvSpPr>
        <p:spPr>
          <a:xfrm>
            <a:off x="6458572" y="288104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03D4C0A-AF8F-DCD6-6C6B-EFA6DC3AC2F5}"/>
              </a:ext>
            </a:extLst>
          </p:cNvPr>
          <p:cNvSpPr/>
          <p:nvPr/>
        </p:nvSpPr>
        <p:spPr>
          <a:xfrm>
            <a:off x="6541045" y="553498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3C132E-E483-0B9A-1290-131F335CF6F7}"/>
              </a:ext>
            </a:extLst>
          </p:cNvPr>
          <p:cNvSpPr/>
          <p:nvPr/>
        </p:nvSpPr>
        <p:spPr>
          <a:xfrm>
            <a:off x="5661135" y="4103963"/>
            <a:ext cx="20389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same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D38324-A6E6-466D-0442-D7D00C1120D0}"/>
              </a:ext>
            </a:extLst>
          </p:cNvPr>
          <p:cNvSpPr/>
          <p:nvPr/>
        </p:nvSpPr>
        <p:spPr>
          <a:xfrm>
            <a:off x="-88822" y="4334658"/>
            <a:ext cx="859048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/>
              <a:t>When we subtract the ______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 number, the answer is always ____.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6805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929307" y="87496"/>
            <a:ext cx="8315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2ACEBE-8FFF-BBB8-F971-84151CC8CB04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2A439-BF43-F542-8A51-9242AF92AC15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2 - 2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B5B3E62-D01D-6718-CA34-D313EC442C21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4 - 0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0D0437-F3CA-CC06-127A-C550B80495A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5 - 0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C584E6-3761-3F97-23ED-175279DF400C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0 - 0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F6146F-146A-FD59-E6BD-A34EEF37827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9 - 9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EB64E-4064-83E6-61CA-E26F0DFFFDF5}"/>
              </a:ext>
            </a:extLst>
          </p:cNvPr>
          <p:cNvSpPr/>
          <p:nvPr/>
        </p:nvSpPr>
        <p:spPr>
          <a:xfrm>
            <a:off x="4731072" y="4448373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412AC-D5C1-3BFF-1707-B8F83AA9EA63}"/>
              </a:ext>
            </a:extLst>
          </p:cNvPr>
          <p:cNvSpPr/>
          <p:nvPr/>
        </p:nvSpPr>
        <p:spPr>
          <a:xfrm>
            <a:off x="4731072" y="5459665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232CD-4963-75BF-538E-59F0E5C0245A}"/>
              </a:ext>
            </a:extLst>
          </p:cNvPr>
          <p:cNvSpPr/>
          <p:nvPr/>
        </p:nvSpPr>
        <p:spPr>
          <a:xfrm>
            <a:off x="4731071" y="1553469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394F2-6A6F-8746-215A-85E7E210BE37}"/>
              </a:ext>
            </a:extLst>
          </p:cNvPr>
          <p:cNvSpPr/>
          <p:nvPr/>
        </p:nvSpPr>
        <p:spPr>
          <a:xfrm>
            <a:off x="4731072" y="2467821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3C712-CB55-E279-5BAB-4B63953BEAD5}"/>
              </a:ext>
            </a:extLst>
          </p:cNvPr>
          <p:cNvSpPr/>
          <p:nvPr/>
        </p:nvSpPr>
        <p:spPr>
          <a:xfrm>
            <a:off x="4731071" y="3437744"/>
            <a:ext cx="609601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8" name="Picture 7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3DF94632-183D-EC8E-222D-8AB8CC4D2E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4" y="186376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2" grpId="0"/>
      <p:bldP spid="33" grpId="0"/>
      <p:bldP spid="34" grpId="0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541</TotalTime>
  <Words>218</Words>
  <Application>Microsoft Office PowerPoint</Application>
  <PresentationFormat>On-screen Show (4:3)</PresentationFormat>
  <Paragraphs>70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41</cp:revision>
  <dcterms:created xsi:type="dcterms:W3CDTF">2013-01-27T09:14:16Z</dcterms:created>
  <dcterms:modified xsi:type="dcterms:W3CDTF">2026-01-08T14:41:32Z</dcterms:modified>
  <cp:category/>
</cp:coreProperties>
</file>