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71" r:id="rId3"/>
    <p:sldId id="274" r:id="rId4"/>
    <p:sldId id="275" r:id="rId5"/>
    <p:sldId id="327" r:id="rId6"/>
    <p:sldId id="276" r:id="rId7"/>
    <p:sldId id="266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081525" y="-25810"/>
            <a:ext cx="57085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Recap: 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Using Arrays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E9675-8558-D08D-C660-F8AC7FCB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7226" y="2513102"/>
            <a:ext cx="3519172" cy="320795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86200" y="635764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9F4F0-3C3A-A509-0FC2-D297A3777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89823912-C09E-EA85-882D-5F21F843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A536FC3-D699-BF17-7B3D-4C9B34D5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339" y="5936226"/>
            <a:ext cx="570270" cy="787472"/>
          </a:xfrm>
          <a:prstGeom prst="rect">
            <a:avLst/>
          </a:prstGeom>
        </p:spPr>
      </p:pic>
      <p:pic>
        <p:nvPicPr>
          <p:cNvPr id="47" name="Picture 46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65AD462-241F-EF11-D5DA-72F2156AF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6" y="147474"/>
            <a:ext cx="1312634" cy="1233968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9F526A9D-55DA-0190-7873-CABFB68C3873}"/>
              </a:ext>
            </a:extLst>
          </p:cNvPr>
          <p:cNvSpPr/>
          <p:nvPr/>
        </p:nvSpPr>
        <p:spPr>
          <a:xfrm>
            <a:off x="989562" y="4248560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2s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2516E14A-6811-7A3D-286D-139DE68A4B28}"/>
              </a:ext>
            </a:extLst>
          </p:cNvPr>
          <p:cNvGraphicFramePr>
            <a:graphicFrameLocks noGrp="1"/>
          </p:cNvGraphicFramePr>
          <p:nvPr/>
        </p:nvGraphicFramePr>
        <p:xfrm>
          <a:off x="1137659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E58E85F2-6E4B-EA41-441B-70D510931E7E}"/>
              </a:ext>
            </a:extLst>
          </p:cNvPr>
          <p:cNvSpPr txBox="1"/>
          <p:nvPr/>
        </p:nvSpPr>
        <p:spPr>
          <a:xfrm>
            <a:off x="118681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8809D6-9470-0DE6-2F88-9C829D82FBC7}"/>
              </a:ext>
            </a:extLst>
          </p:cNvPr>
          <p:cNvSpPr txBox="1"/>
          <p:nvPr/>
        </p:nvSpPr>
        <p:spPr>
          <a:xfrm>
            <a:off x="415544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9193D9-AC87-4F65-4695-AC80F3156FBA}"/>
              </a:ext>
            </a:extLst>
          </p:cNvPr>
          <p:cNvSpPr txBox="1"/>
          <p:nvPr/>
        </p:nvSpPr>
        <p:spPr>
          <a:xfrm>
            <a:off x="192897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22641A-ECA2-4A83-F850-51DD7A0BE57A}"/>
              </a:ext>
            </a:extLst>
          </p:cNvPr>
          <p:cNvSpPr txBox="1"/>
          <p:nvPr/>
        </p:nvSpPr>
        <p:spPr>
          <a:xfrm>
            <a:off x="341328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0FB3009-5CD6-D525-22B5-204413A35586}"/>
              </a:ext>
            </a:extLst>
          </p:cNvPr>
          <p:cNvSpPr txBox="1"/>
          <p:nvPr/>
        </p:nvSpPr>
        <p:spPr>
          <a:xfrm>
            <a:off x="267113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E2B74B8-5CEF-828C-4975-DECB3F6AD11B}"/>
              </a:ext>
            </a:extLst>
          </p:cNvPr>
          <p:cNvSpPr txBox="1"/>
          <p:nvPr/>
        </p:nvSpPr>
        <p:spPr>
          <a:xfrm>
            <a:off x="489760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35DC7CB-8E0D-C9E5-A583-409F08DEB296}"/>
              </a:ext>
            </a:extLst>
          </p:cNvPr>
          <p:cNvSpPr txBox="1"/>
          <p:nvPr/>
        </p:nvSpPr>
        <p:spPr>
          <a:xfrm>
            <a:off x="563976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7ACE1EB-8A1E-8C4C-DC5A-4EF7A111F9C9}"/>
              </a:ext>
            </a:extLst>
          </p:cNvPr>
          <p:cNvSpPr txBox="1"/>
          <p:nvPr/>
        </p:nvSpPr>
        <p:spPr>
          <a:xfrm>
            <a:off x="638192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2A55EC5-D25A-FE82-4C13-87DFD4D1315B}"/>
              </a:ext>
            </a:extLst>
          </p:cNvPr>
          <p:cNvSpPr txBox="1"/>
          <p:nvPr/>
        </p:nvSpPr>
        <p:spPr>
          <a:xfrm>
            <a:off x="712408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E9651F-DDE2-4FB0-7780-233BE2E037CC}"/>
              </a:ext>
            </a:extLst>
          </p:cNvPr>
          <p:cNvSpPr txBox="1"/>
          <p:nvPr/>
        </p:nvSpPr>
        <p:spPr>
          <a:xfrm>
            <a:off x="7836440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5ADB494-123E-C59C-360B-5BF3BE99EA65}"/>
              </a:ext>
            </a:extLst>
          </p:cNvPr>
          <p:cNvGrpSpPr/>
          <p:nvPr/>
        </p:nvGrpSpPr>
        <p:grpSpPr>
          <a:xfrm flipH="1">
            <a:off x="1454487" y="1796813"/>
            <a:ext cx="829559" cy="1029273"/>
            <a:chOff x="2870600" y="17176"/>
            <a:chExt cx="829559" cy="1029273"/>
          </a:xfrm>
        </p:grpSpPr>
        <p:sp>
          <p:nvSpPr>
            <p:cNvPr id="61" name="Arrow: Curved Down 60">
              <a:extLst>
                <a:ext uri="{FF2B5EF4-FFF2-40B4-BE49-F238E27FC236}">
                  <a16:creationId xmlns:a16="http://schemas.microsoft.com/office/drawing/2014/main" id="{44504D02-CF2C-360D-B245-BB6DBE134BC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E8A5464-07FF-F05A-7B72-5E630A5CFB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3635B0E-81B0-0861-2E4C-B7BCEFBBE0F4}"/>
              </a:ext>
            </a:extLst>
          </p:cNvPr>
          <p:cNvGrpSpPr/>
          <p:nvPr/>
        </p:nvGrpSpPr>
        <p:grpSpPr>
          <a:xfrm flipH="1">
            <a:off x="2212651" y="1796813"/>
            <a:ext cx="829559" cy="1029273"/>
            <a:chOff x="2870600" y="17176"/>
            <a:chExt cx="829559" cy="1029273"/>
          </a:xfrm>
        </p:grpSpPr>
        <p:sp>
          <p:nvSpPr>
            <p:cNvPr id="65" name="Arrow: Curved Down 64">
              <a:extLst>
                <a:ext uri="{FF2B5EF4-FFF2-40B4-BE49-F238E27FC236}">
                  <a16:creationId xmlns:a16="http://schemas.microsoft.com/office/drawing/2014/main" id="{4461D1EC-3180-F2CE-6215-EB40914A1DB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D83A7DB-0CCD-E6C3-DBEB-4F12BAF9CD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8FD9F5-AC87-9208-89F1-8D52B383D6E3}"/>
              </a:ext>
            </a:extLst>
          </p:cNvPr>
          <p:cNvGrpSpPr/>
          <p:nvPr/>
        </p:nvGrpSpPr>
        <p:grpSpPr>
          <a:xfrm flipH="1">
            <a:off x="2970815" y="1796813"/>
            <a:ext cx="829559" cy="1029273"/>
            <a:chOff x="2870600" y="17176"/>
            <a:chExt cx="829559" cy="1029273"/>
          </a:xfrm>
        </p:grpSpPr>
        <p:sp>
          <p:nvSpPr>
            <p:cNvPr id="68" name="Arrow: Curved Down 67">
              <a:extLst>
                <a:ext uri="{FF2B5EF4-FFF2-40B4-BE49-F238E27FC236}">
                  <a16:creationId xmlns:a16="http://schemas.microsoft.com/office/drawing/2014/main" id="{4BB67815-76F8-B7A8-2E7E-CDA3FA731B0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2877E06-2ED8-8EBA-CFAA-8C895096B1E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4AB00E-A8A2-4989-B1A4-FDE5E5CF1D13}"/>
              </a:ext>
            </a:extLst>
          </p:cNvPr>
          <p:cNvGrpSpPr/>
          <p:nvPr/>
        </p:nvGrpSpPr>
        <p:grpSpPr>
          <a:xfrm flipH="1">
            <a:off x="5245307" y="1796813"/>
            <a:ext cx="829559" cy="1029273"/>
            <a:chOff x="2870600" y="17176"/>
            <a:chExt cx="829559" cy="1029273"/>
          </a:xfrm>
        </p:grpSpPr>
        <p:sp>
          <p:nvSpPr>
            <p:cNvPr id="71" name="Arrow: Curved Down 70">
              <a:extLst>
                <a:ext uri="{FF2B5EF4-FFF2-40B4-BE49-F238E27FC236}">
                  <a16:creationId xmlns:a16="http://schemas.microsoft.com/office/drawing/2014/main" id="{534C1ACC-42AD-4BB0-27B6-7DBA495A337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582445-6295-28D3-70A2-F861E9C0DC6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74ABAA1-556D-BFC5-5EE5-E1DEFF819952}"/>
              </a:ext>
            </a:extLst>
          </p:cNvPr>
          <p:cNvGrpSpPr/>
          <p:nvPr/>
        </p:nvGrpSpPr>
        <p:grpSpPr>
          <a:xfrm flipH="1">
            <a:off x="3728979" y="1796813"/>
            <a:ext cx="829559" cy="1029273"/>
            <a:chOff x="2870600" y="17176"/>
            <a:chExt cx="829559" cy="1029273"/>
          </a:xfrm>
        </p:grpSpPr>
        <p:sp>
          <p:nvSpPr>
            <p:cNvPr id="74" name="Arrow: Curved Down 73">
              <a:extLst>
                <a:ext uri="{FF2B5EF4-FFF2-40B4-BE49-F238E27FC236}">
                  <a16:creationId xmlns:a16="http://schemas.microsoft.com/office/drawing/2014/main" id="{AE0E741D-E115-FCE3-0466-F9CB3EF0511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39511D0-0F72-1EFE-CE60-DC5010BCE28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1594523-22B6-FDC4-C2AF-B0284C7937A6}"/>
              </a:ext>
            </a:extLst>
          </p:cNvPr>
          <p:cNvGrpSpPr/>
          <p:nvPr/>
        </p:nvGrpSpPr>
        <p:grpSpPr>
          <a:xfrm flipH="1">
            <a:off x="4487143" y="1796813"/>
            <a:ext cx="829559" cy="1029273"/>
            <a:chOff x="2870600" y="17176"/>
            <a:chExt cx="829559" cy="1029273"/>
          </a:xfrm>
        </p:grpSpPr>
        <p:sp>
          <p:nvSpPr>
            <p:cNvPr id="77" name="Arrow: Curved Down 76">
              <a:extLst>
                <a:ext uri="{FF2B5EF4-FFF2-40B4-BE49-F238E27FC236}">
                  <a16:creationId xmlns:a16="http://schemas.microsoft.com/office/drawing/2014/main" id="{E54622FA-EB52-51F6-678D-CE695F8DAA2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537789C-AA0E-6D84-71B9-091C0C89A82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DADCCDC-7600-2D36-7293-05FF887D133C}"/>
              </a:ext>
            </a:extLst>
          </p:cNvPr>
          <p:cNvGrpSpPr/>
          <p:nvPr/>
        </p:nvGrpSpPr>
        <p:grpSpPr>
          <a:xfrm flipH="1">
            <a:off x="6003471" y="1796813"/>
            <a:ext cx="829559" cy="1029273"/>
            <a:chOff x="2870600" y="17176"/>
            <a:chExt cx="829559" cy="1029273"/>
          </a:xfrm>
        </p:grpSpPr>
        <p:sp>
          <p:nvSpPr>
            <p:cNvPr id="80" name="Arrow: Curved Down 79">
              <a:extLst>
                <a:ext uri="{FF2B5EF4-FFF2-40B4-BE49-F238E27FC236}">
                  <a16:creationId xmlns:a16="http://schemas.microsoft.com/office/drawing/2014/main" id="{8741C1AC-0679-4741-4FB1-8CD1EE0D080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954FF21-725B-5163-9D60-31B9B9911C9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2484CE1-D5E6-9170-B04A-BD0189FC4CD2}"/>
              </a:ext>
            </a:extLst>
          </p:cNvPr>
          <p:cNvGrpSpPr/>
          <p:nvPr/>
        </p:nvGrpSpPr>
        <p:grpSpPr>
          <a:xfrm flipH="1">
            <a:off x="6761635" y="1796813"/>
            <a:ext cx="829559" cy="1029273"/>
            <a:chOff x="2870600" y="17176"/>
            <a:chExt cx="829559" cy="1029273"/>
          </a:xfrm>
        </p:grpSpPr>
        <p:sp>
          <p:nvSpPr>
            <p:cNvPr id="83" name="Arrow: Curved Down 82">
              <a:extLst>
                <a:ext uri="{FF2B5EF4-FFF2-40B4-BE49-F238E27FC236}">
                  <a16:creationId xmlns:a16="http://schemas.microsoft.com/office/drawing/2014/main" id="{3A7FA029-7751-22B2-3497-2196474487F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5C3EC2B-8C1F-D2AC-430C-EA1117EBCE4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6122D1E-36C4-77C5-C2C2-D48C7FBF7287}"/>
              </a:ext>
            </a:extLst>
          </p:cNvPr>
          <p:cNvGrpSpPr/>
          <p:nvPr/>
        </p:nvGrpSpPr>
        <p:grpSpPr>
          <a:xfrm flipH="1">
            <a:off x="7519797" y="1796813"/>
            <a:ext cx="829559" cy="1029273"/>
            <a:chOff x="2870600" y="17176"/>
            <a:chExt cx="829559" cy="1029273"/>
          </a:xfrm>
        </p:grpSpPr>
        <p:sp>
          <p:nvSpPr>
            <p:cNvPr id="86" name="Arrow: Curved Down 85">
              <a:extLst>
                <a:ext uri="{FF2B5EF4-FFF2-40B4-BE49-F238E27FC236}">
                  <a16:creationId xmlns:a16="http://schemas.microsoft.com/office/drawing/2014/main" id="{13673813-8D3F-5296-517B-31CAB08738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6A5E10E-6CF2-AF23-AAF4-FBC0A475277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53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F2970-1095-7308-8FE2-A11734C25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E2FBFEE-ACEB-9B71-DA05-2A72A4B6B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0D38D9-F0D7-CD5E-1522-D2A1F2C15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857" y="960681"/>
            <a:ext cx="2121354" cy="2239207"/>
          </a:xfrm>
          <a:prstGeom prst="rect">
            <a:avLst/>
          </a:prstGeom>
        </p:spPr>
      </p:pic>
      <p:sp>
        <p:nvSpPr>
          <p:cNvPr id="14" name="Rounded Rectangular Callout 76">
            <a:extLst>
              <a:ext uri="{FF2B5EF4-FFF2-40B4-BE49-F238E27FC236}">
                <a16:creationId xmlns:a16="http://schemas.microsoft.com/office/drawing/2014/main" id="{312BDB92-981B-0437-07EB-D532772B768A}"/>
              </a:ext>
            </a:extLst>
          </p:cNvPr>
          <p:cNvSpPr/>
          <p:nvPr/>
        </p:nvSpPr>
        <p:spPr>
          <a:xfrm>
            <a:off x="2259003" y="168728"/>
            <a:ext cx="6493111" cy="1911557"/>
          </a:xfrm>
          <a:prstGeom prst="wedgeRoundRectCallout">
            <a:avLst>
              <a:gd name="adj1" fmla="val -65445"/>
              <a:gd name="adj2" fmla="val 66547"/>
              <a:gd name="adj3" fmla="val 16667"/>
            </a:avLst>
          </a:prstGeom>
          <a:solidFill>
            <a:schemeClr val="bg1"/>
          </a:solidFill>
          <a:ln w="28575">
            <a:solidFill>
              <a:srgbClr val="64C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 array is made up of </a:t>
            </a:r>
            <a:r>
              <a:rPr lang="en-GB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equal rows 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and </a:t>
            </a:r>
            <a:r>
              <a:rPr lang="en-GB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columns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3EEB392-B1F0-21CE-0D1B-921652C563E6}"/>
              </a:ext>
            </a:extLst>
          </p:cNvPr>
          <p:cNvSpPr/>
          <p:nvPr/>
        </p:nvSpPr>
        <p:spPr>
          <a:xfrm>
            <a:off x="4378079" y="38300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1B3E12D-27AA-1A89-93A0-F3F3AEF17063}"/>
              </a:ext>
            </a:extLst>
          </p:cNvPr>
          <p:cNvSpPr/>
          <p:nvPr/>
        </p:nvSpPr>
        <p:spPr>
          <a:xfrm>
            <a:off x="4911479" y="38300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C465CD2-F9C6-5CC8-A48A-E0C0BAA49356}"/>
              </a:ext>
            </a:extLst>
          </p:cNvPr>
          <p:cNvSpPr/>
          <p:nvPr/>
        </p:nvSpPr>
        <p:spPr>
          <a:xfrm>
            <a:off x="5444879" y="38300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B66B06-12A2-9A04-D2FF-A133A78372FF}"/>
              </a:ext>
            </a:extLst>
          </p:cNvPr>
          <p:cNvSpPr/>
          <p:nvPr/>
        </p:nvSpPr>
        <p:spPr>
          <a:xfrm>
            <a:off x="4378079" y="436981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E357D3-C26B-8002-FA90-FD252581A097}"/>
              </a:ext>
            </a:extLst>
          </p:cNvPr>
          <p:cNvSpPr/>
          <p:nvPr/>
        </p:nvSpPr>
        <p:spPr>
          <a:xfrm>
            <a:off x="4911479" y="436981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043CC1-BEA9-5824-AF5E-114B708898A5}"/>
              </a:ext>
            </a:extLst>
          </p:cNvPr>
          <p:cNvSpPr/>
          <p:nvPr/>
        </p:nvSpPr>
        <p:spPr>
          <a:xfrm>
            <a:off x="5444879" y="436981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A7BB5C-DA76-138E-0A38-546508B86F71}"/>
              </a:ext>
            </a:extLst>
          </p:cNvPr>
          <p:cNvSpPr/>
          <p:nvPr/>
        </p:nvSpPr>
        <p:spPr>
          <a:xfrm>
            <a:off x="4378079" y="49095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8B8E04-D9CD-A21F-CD08-DC1D3CA64181}"/>
              </a:ext>
            </a:extLst>
          </p:cNvPr>
          <p:cNvSpPr/>
          <p:nvPr/>
        </p:nvSpPr>
        <p:spPr>
          <a:xfrm>
            <a:off x="4911479" y="49095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F03EC0-39CF-3C27-3549-FCBC64FD2463}"/>
              </a:ext>
            </a:extLst>
          </p:cNvPr>
          <p:cNvSpPr/>
          <p:nvPr/>
        </p:nvSpPr>
        <p:spPr>
          <a:xfrm>
            <a:off x="5444879" y="49095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8C9C60-5C6C-3831-8601-0CBA1C67DEA0}"/>
              </a:ext>
            </a:extLst>
          </p:cNvPr>
          <p:cNvCxnSpPr>
            <a:cxnSpLocks/>
          </p:cNvCxnSpPr>
          <p:nvPr/>
        </p:nvCxnSpPr>
        <p:spPr>
          <a:xfrm>
            <a:off x="3765304" y="407294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654E9A-B985-5EBA-AFD5-17A84E2B4DDB}"/>
              </a:ext>
            </a:extLst>
          </p:cNvPr>
          <p:cNvCxnSpPr>
            <a:cxnSpLocks/>
          </p:cNvCxnSpPr>
          <p:nvPr/>
        </p:nvCxnSpPr>
        <p:spPr>
          <a:xfrm>
            <a:off x="3765304" y="4622223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58335B-358F-9324-5A03-9FE1D81627C8}"/>
              </a:ext>
            </a:extLst>
          </p:cNvPr>
          <p:cNvCxnSpPr>
            <a:cxnSpLocks/>
          </p:cNvCxnSpPr>
          <p:nvPr/>
        </p:nvCxnSpPr>
        <p:spPr>
          <a:xfrm>
            <a:off x="3765304" y="517149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730EC8A-100E-8088-D099-EA04F3A08EFD}"/>
              </a:ext>
            </a:extLst>
          </p:cNvPr>
          <p:cNvSpPr txBox="1"/>
          <p:nvPr/>
        </p:nvSpPr>
        <p:spPr>
          <a:xfrm>
            <a:off x="1946967" y="4280911"/>
            <a:ext cx="2288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rows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DA84216-7376-8469-D553-684C622270E6}"/>
              </a:ext>
            </a:extLst>
          </p:cNvPr>
          <p:cNvCxnSpPr>
            <a:cxnSpLocks/>
          </p:cNvCxnSpPr>
          <p:nvPr/>
        </p:nvCxnSpPr>
        <p:spPr>
          <a:xfrm rot="5400000">
            <a:off x="5435354" y="350144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2AA74D2-0E2C-AB1D-8297-E4689CBAAE4C}"/>
              </a:ext>
            </a:extLst>
          </p:cNvPr>
          <p:cNvCxnSpPr>
            <a:cxnSpLocks/>
          </p:cNvCxnSpPr>
          <p:nvPr/>
        </p:nvCxnSpPr>
        <p:spPr>
          <a:xfrm rot="5400000">
            <a:off x="4901954" y="350144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16E951F-DA95-F089-536F-58C3B824D667}"/>
              </a:ext>
            </a:extLst>
          </p:cNvPr>
          <p:cNvCxnSpPr>
            <a:cxnSpLocks/>
          </p:cNvCxnSpPr>
          <p:nvPr/>
        </p:nvCxnSpPr>
        <p:spPr>
          <a:xfrm rot="5400000">
            <a:off x="4368554" y="350144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96D3129-379A-A05A-DAB3-06CEDC4D01D1}"/>
              </a:ext>
            </a:extLst>
          </p:cNvPr>
          <p:cNvSpPr txBox="1"/>
          <p:nvPr/>
        </p:nvSpPr>
        <p:spPr>
          <a:xfrm>
            <a:off x="4005486" y="2750561"/>
            <a:ext cx="2288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columns</a:t>
            </a:r>
          </a:p>
        </p:txBody>
      </p:sp>
      <p:pic>
        <p:nvPicPr>
          <p:cNvPr id="33" name="Picture 3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4C753A36-B9F1-8FF5-B122-EDF4A721A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03017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4044B-E820-D692-AD2B-6C676B4B4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21B4B28-15E2-C82B-DC46-5938D782F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6988AEB-6F55-01BD-8282-14FF86E31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930C1F-8114-94B0-F3D2-9C70F5042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6" y="4554996"/>
            <a:ext cx="2808514" cy="1872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632CAB-9BFB-4C1E-9D40-D2563489C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D7DEDB2-3AA7-17D0-C0E3-E693BEF612DD}"/>
              </a:ext>
            </a:extLst>
          </p:cNvPr>
          <p:cNvSpPr txBox="1"/>
          <p:nvPr/>
        </p:nvSpPr>
        <p:spPr>
          <a:xfrm>
            <a:off x="1154912" y="116927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The diagram shows an array?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0676D0-D59E-0A66-B3A9-74848B46BD53}"/>
              </a:ext>
            </a:extLst>
          </p:cNvPr>
          <p:cNvGrpSpPr/>
          <p:nvPr/>
        </p:nvGrpSpPr>
        <p:grpSpPr>
          <a:xfrm>
            <a:off x="3890151" y="1888936"/>
            <a:ext cx="1726878" cy="1681578"/>
            <a:chOff x="4689433" y="2246712"/>
            <a:chExt cx="631595" cy="667699"/>
          </a:xfrm>
          <a:solidFill>
            <a:srgbClr val="7030A0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94B3130-FA74-3B56-4FB7-BF6360F9DA82}"/>
                </a:ext>
              </a:extLst>
            </p:cNvPr>
            <p:cNvSpPr/>
            <p:nvPr/>
          </p:nvSpPr>
          <p:spPr>
            <a:xfrm>
              <a:off x="5036866" y="224671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C65CE69-AA68-9E90-000A-B32DC61849F5}"/>
                </a:ext>
              </a:extLst>
            </p:cNvPr>
            <p:cNvSpPr/>
            <p:nvPr/>
          </p:nvSpPr>
          <p:spPr>
            <a:xfrm>
              <a:off x="5036866" y="263024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2CBB61F-057B-46CB-FBF8-F8CCAE044385}"/>
                </a:ext>
              </a:extLst>
            </p:cNvPr>
            <p:cNvSpPr/>
            <p:nvPr/>
          </p:nvSpPr>
          <p:spPr>
            <a:xfrm>
              <a:off x="4689433" y="224671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25521E-668B-F48C-D239-4DB6456A1708}"/>
                </a:ext>
              </a:extLst>
            </p:cNvPr>
            <p:cNvSpPr/>
            <p:nvPr/>
          </p:nvSpPr>
          <p:spPr>
            <a:xfrm>
              <a:off x="4689433" y="263024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37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B743B00-7B57-D07C-5F89-34DA9B49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8F28E2-EC13-A9A6-93CB-B4F4C04A3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6" y="4554996"/>
            <a:ext cx="2808514" cy="1872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B5526-134D-82ED-F5AF-9C12F56F4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2B969D-C0A3-C89F-2F9F-8577DDDA0FF4}"/>
              </a:ext>
            </a:extLst>
          </p:cNvPr>
          <p:cNvGrpSpPr/>
          <p:nvPr/>
        </p:nvGrpSpPr>
        <p:grpSpPr>
          <a:xfrm>
            <a:off x="3823506" y="1488935"/>
            <a:ext cx="1860168" cy="2564870"/>
            <a:chOff x="6426732" y="2850807"/>
            <a:chExt cx="980845" cy="1439931"/>
          </a:xfrm>
          <a:solidFill>
            <a:srgbClr val="FFFF00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2A63B9B-8148-E11E-7F13-F8DB446DF065}"/>
                </a:ext>
              </a:extLst>
            </p:cNvPr>
            <p:cNvSpPr/>
            <p:nvPr/>
          </p:nvSpPr>
          <p:spPr>
            <a:xfrm>
              <a:off x="6774165" y="285080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BED934E-DEEF-F919-3278-DE2161257B13}"/>
                </a:ext>
              </a:extLst>
            </p:cNvPr>
            <p:cNvSpPr/>
            <p:nvPr/>
          </p:nvSpPr>
          <p:spPr>
            <a:xfrm>
              <a:off x="6774165" y="323434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350EF11-9F11-74E9-A900-2F2D23EBC1E3}"/>
                </a:ext>
              </a:extLst>
            </p:cNvPr>
            <p:cNvSpPr/>
            <p:nvPr/>
          </p:nvSpPr>
          <p:spPr>
            <a:xfrm>
              <a:off x="7123415" y="285080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FE3879-C12E-DD3B-2952-76FDB0464096}"/>
                </a:ext>
              </a:extLst>
            </p:cNvPr>
            <p:cNvSpPr/>
            <p:nvPr/>
          </p:nvSpPr>
          <p:spPr>
            <a:xfrm>
              <a:off x="7123415" y="323434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AE13C52-BFC8-F455-CC48-385DC95E5393}"/>
                </a:ext>
              </a:extLst>
            </p:cNvPr>
            <p:cNvSpPr/>
            <p:nvPr/>
          </p:nvSpPr>
          <p:spPr>
            <a:xfrm>
              <a:off x="6774165" y="361788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184DF5B-0C60-7750-D874-2DFF02DF27AC}"/>
                </a:ext>
              </a:extLst>
            </p:cNvPr>
            <p:cNvSpPr/>
            <p:nvPr/>
          </p:nvSpPr>
          <p:spPr>
            <a:xfrm>
              <a:off x="7123415" y="361788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59F803E-8D1E-8D09-270A-937C42352512}"/>
                </a:ext>
              </a:extLst>
            </p:cNvPr>
            <p:cNvSpPr/>
            <p:nvPr/>
          </p:nvSpPr>
          <p:spPr>
            <a:xfrm>
              <a:off x="6426732" y="285080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626616B-EC6B-A19A-E9D9-E1E2D2FF2ADB}"/>
                </a:ext>
              </a:extLst>
            </p:cNvPr>
            <p:cNvSpPr/>
            <p:nvPr/>
          </p:nvSpPr>
          <p:spPr>
            <a:xfrm>
              <a:off x="6426732" y="323434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C36433-BC02-B6FB-81CC-3C92F9B5573C}"/>
                </a:ext>
              </a:extLst>
            </p:cNvPr>
            <p:cNvSpPr/>
            <p:nvPr/>
          </p:nvSpPr>
          <p:spPr>
            <a:xfrm>
              <a:off x="6426732" y="361788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42234AF-E22E-C5A7-1500-2442FE6F159C}"/>
                </a:ext>
              </a:extLst>
            </p:cNvPr>
            <p:cNvSpPr/>
            <p:nvPr/>
          </p:nvSpPr>
          <p:spPr>
            <a:xfrm>
              <a:off x="6774165" y="4006576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13AEDB5-A3DA-6A87-8F1E-CB7C68E8EE9F}"/>
                </a:ext>
              </a:extLst>
            </p:cNvPr>
            <p:cNvSpPr/>
            <p:nvPr/>
          </p:nvSpPr>
          <p:spPr>
            <a:xfrm>
              <a:off x="7123415" y="4006576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9A1B7AB-7A38-E679-1AB2-D6295D36E1E5}"/>
                </a:ext>
              </a:extLst>
            </p:cNvPr>
            <p:cNvSpPr/>
            <p:nvPr/>
          </p:nvSpPr>
          <p:spPr>
            <a:xfrm>
              <a:off x="6426732" y="4006576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385C668-00CF-3B76-23C2-F9AEF1C16DDE}"/>
              </a:ext>
            </a:extLst>
          </p:cNvPr>
          <p:cNvSpPr txBox="1"/>
          <p:nvPr/>
        </p:nvSpPr>
        <p:spPr>
          <a:xfrm>
            <a:off x="1154912" y="116927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The diagram shows an array?</a:t>
            </a:r>
          </a:p>
        </p:txBody>
      </p:sp>
    </p:spTree>
    <p:extLst>
      <p:ext uri="{BB962C8B-B14F-4D97-AF65-F5344CB8AC3E}">
        <p14:creationId xmlns:p14="http://schemas.microsoft.com/office/powerpoint/2010/main" val="177163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D9AFA-D091-CB75-0443-A1BCB34E4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50567C3-8A7E-7E30-51A8-F1C93B51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D2FFBC13-47D1-818A-6DCB-661AA220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A7CBC-7AC1-0AC0-3AC7-01747E4E5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180880C-EE72-DA5E-175F-D040543740CC}"/>
              </a:ext>
            </a:extLst>
          </p:cNvPr>
          <p:cNvSpPr txBox="1"/>
          <p:nvPr/>
        </p:nvSpPr>
        <p:spPr>
          <a:xfrm>
            <a:off x="1154912" y="116927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The diagram shows an array?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E2239D-D9C2-9C7C-7D08-F724B1EF340D}"/>
              </a:ext>
            </a:extLst>
          </p:cNvPr>
          <p:cNvSpPr/>
          <p:nvPr/>
        </p:nvSpPr>
        <p:spPr>
          <a:xfrm>
            <a:off x="4075094" y="1665515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E3DEBA-5922-B12E-4278-C978D6D6C698}"/>
              </a:ext>
            </a:extLst>
          </p:cNvPr>
          <p:cNvSpPr/>
          <p:nvPr/>
        </p:nvSpPr>
        <p:spPr>
          <a:xfrm>
            <a:off x="4075094" y="2377560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ADCF3-A153-8488-08B2-2A98DEB44801}"/>
              </a:ext>
            </a:extLst>
          </p:cNvPr>
          <p:cNvSpPr/>
          <p:nvPr/>
        </p:nvSpPr>
        <p:spPr>
          <a:xfrm>
            <a:off x="4660492" y="1665515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974E45-A159-DA08-6EE7-AB787256E764}"/>
              </a:ext>
            </a:extLst>
          </p:cNvPr>
          <p:cNvSpPr/>
          <p:nvPr/>
        </p:nvSpPr>
        <p:spPr>
          <a:xfrm>
            <a:off x="4660492" y="2377560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82A5CC-A61A-54A6-B037-723C90ADADDC}"/>
              </a:ext>
            </a:extLst>
          </p:cNvPr>
          <p:cNvSpPr/>
          <p:nvPr/>
        </p:nvSpPr>
        <p:spPr>
          <a:xfrm>
            <a:off x="5245890" y="1665515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B6A622-07C7-4E0C-3DB0-5D62377165CC}"/>
              </a:ext>
            </a:extLst>
          </p:cNvPr>
          <p:cNvSpPr/>
          <p:nvPr/>
        </p:nvSpPr>
        <p:spPr>
          <a:xfrm>
            <a:off x="5245890" y="2377560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43E154-E587-C05D-AEBD-C56BAC79ECFF}"/>
              </a:ext>
            </a:extLst>
          </p:cNvPr>
          <p:cNvSpPr/>
          <p:nvPr/>
        </p:nvSpPr>
        <p:spPr>
          <a:xfrm>
            <a:off x="5838256" y="1665515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3743D0F-B179-EE00-5C3A-13AA06D1095C}"/>
              </a:ext>
            </a:extLst>
          </p:cNvPr>
          <p:cNvSpPr/>
          <p:nvPr/>
        </p:nvSpPr>
        <p:spPr>
          <a:xfrm>
            <a:off x="5838256" y="2377560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570FF2-B7A4-AA48-5FDE-A969D68F19A8}"/>
              </a:ext>
            </a:extLst>
          </p:cNvPr>
          <p:cNvSpPr/>
          <p:nvPr/>
        </p:nvSpPr>
        <p:spPr>
          <a:xfrm>
            <a:off x="4075094" y="3089604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4496E1C-6691-F827-216F-39C11AB0C771}"/>
              </a:ext>
            </a:extLst>
          </p:cNvPr>
          <p:cNvSpPr/>
          <p:nvPr/>
        </p:nvSpPr>
        <p:spPr>
          <a:xfrm>
            <a:off x="4660492" y="3089604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295308-C805-6F1D-1438-C756B956E4D9}"/>
              </a:ext>
            </a:extLst>
          </p:cNvPr>
          <p:cNvSpPr/>
          <p:nvPr/>
        </p:nvSpPr>
        <p:spPr>
          <a:xfrm>
            <a:off x="5245890" y="3089604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CF33DA-7615-2479-7E42-E414374C272D}"/>
              </a:ext>
            </a:extLst>
          </p:cNvPr>
          <p:cNvSpPr/>
          <p:nvPr/>
        </p:nvSpPr>
        <p:spPr>
          <a:xfrm>
            <a:off x="3492741" y="1665515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5485FAB-EC6B-DCFD-7F06-0377BCFDCA63}"/>
              </a:ext>
            </a:extLst>
          </p:cNvPr>
          <p:cNvSpPr/>
          <p:nvPr/>
        </p:nvSpPr>
        <p:spPr>
          <a:xfrm>
            <a:off x="3492741" y="2377560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A6929A-0FA3-B975-6972-4C92509E0BD6}"/>
              </a:ext>
            </a:extLst>
          </p:cNvPr>
          <p:cNvSpPr/>
          <p:nvPr/>
        </p:nvSpPr>
        <p:spPr>
          <a:xfrm>
            <a:off x="3492741" y="3089604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8F027E-EDC7-8F49-3927-C554D48392BE}"/>
              </a:ext>
            </a:extLst>
          </p:cNvPr>
          <p:cNvSpPr txBox="1"/>
          <p:nvPr/>
        </p:nvSpPr>
        <p:spPr>
          <a:xfrm>
            <a:off x="1166577" y="4664933"/>
            <a:ext cx="4079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Can you </a:t>
            </a:r>
          </a:p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explain why?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A995BD7-D0BF-9038-0BB9-D044251F9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486" y="4554996"/>
            <a:ext cx="2808514" cy="1872342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E9455C69-485F-0401-4300-7A3376F6D582}"/>
              </a:ext>
            </a:extLst>
          </p:cNvPr>
          <p:cNvSpPr/>
          <p:nvPr/>
        </p:nvSpPr>
        <p:spPr>
          <a:xfrm>
            <a:off x="5871756" y="3089604"/>
            <a:ext cx="476301" cy="52755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52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33D7E-FB3C-F5AB-6655-E57C0E2C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A61CA5-FA95-95EF-9A45-D7313D34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B13F43F-EA5C-B3F9-4A3C-019B68B2C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9853A4-0D40-AEB9-F020-3825425CABA5}"/>
              </a:ext>
            </a:extLst>
          </p:cNvPr>
          <p:cNvSpPr txBox="1"/>
          <p:nvPr/>
        </p:nvSpPr>
        <p:spPr>
          <a:xfrm>
            <a:off x="1627299" y="330685"/>
            <a:ext cx="6812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Complete the number sentences to match the array.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3B0F6E-5E64-41F8-99E1-041B382C91B7}"/>
                  </a:ext>
                </a:extLst>
              </p:cNvPr>
              <p:cNvSpPr txBox="1"/>
              <p:nvPr/>
            </p:nvSpPr>
            <p:spPr>
              <a:xfrm>
                <a:off x="2236906" y="4891075"/>
                <a:ext cx="38960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3B0F6E-5E64-41F8-99E1-041B382C9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06" y="4891075"/>
                <a:ext cx="389608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DDF566F-CA54-387E-97C7-0E67A9177221}"/>
              </a:ext>
            </a:extLst>
          </p:cNvPr>
          <p:cNvSpPr/>
          <p:nvPr/>
        </p:nvSpPr>
        <p:spPr>
          <a:xfrm>
            <a:off x="2905564" y="4887562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22B96-19B3-B985-D2F9-A437EED15B7E}"/>
              </a:ext>
            </a:extLst>
          </p:cNvPr>
          <p:cNvSpPr txBox="1"/>
          <p:nvPr/>
        </p:nvSpPr>
        <p:spPr>
          <a:xfrm>
            <a:off x="2910223" y="4914551"/>
            <a:ext cx="5336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EAC38B-51BA-35AF-A435-673A8EE382C4}"/>
              </a:ext>
            </a:extLst>
          </p:cNvPr>
          <p:cNvSpPr/>
          <p:nvPr/>
        </p:nvSpPr>
        <p:spPr>
          <a:xfrm>
            <a:off x="3915166" y="4885596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D7B923-0AF0-5034-8C08-21DE23AE9D39}"/>
              </a:ext>
            </a:extLst>
          </p:cNvPr>
          <p:cNvSpPr txBox="1"/>
          <p:nvPr/>
        </p:nvSpPr>
        <p:spPr>
          <a:xfrm>
            <a:off x="3919825" y="4912585"/>
            <a:ext cx="5336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088F98-5E59-F519-2B2C-3A1E306BF0AB}"/>
              </a:ext>
            </a:extLst>
          </p:cNvPr>
          <p:cNvSpPr/>
          <p:nvPr/>
        </p:nvSpPr>
        <p:spPr>
          <a:xfrm>
            <a:off x="4899571" y="4882794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05E221-FA83-327C-3F4C-CAFD35E71351}"/>
              </a:ext>
            </a:extLst>
          </p:cNvPr>
          <p:cNvSpPr txBox="1"/>
          <p:nvPr/>
        </p:nvSpPr>
        <p:spPr>
          <a:xfrm>
            <a:off x="4808979" y="4909783"/>
            <a:ext cx="72147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51966C0-6711-2788-CCE9-2DB0F459D8A4}"/>
                  </a:ext>
                </a:extLst>
              </p:cNvPr>
              <p:cNvSpPr txBox="1"/>
              <p:nvPr/>
            </p:nvSpPr>
            <p:spPr>
              <a:xfrm>
                <a:off x="1130087" y="4085711"/>
                <a:ext cx="749747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800" b="0" dirty="0">
                    <a:solidFill>
                      <a:schemeClr val="tx1"/>
                    </a:solidFill>
                  </a:rPr>
                  <a:t>		         </a:t>
                </a:r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51966C0-6711-2788-CCE9-2DB0F459D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087" y="4085711"/>
                <a:ext cx="74974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0725AF6E-23EE-80F9-B8FF-2C4571104625}"/>
              </a:ext>
            </a:extLst>
          </p:cNvPr>
          <p:cNvSpPr/>
          <p:nvPr/>
        </p:nvSpPr>
        <p:spPr>
          <a:xfrm>
            <a:off x="4733295" y="4097381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FB4DB4-F611-4A6A-CE09-6D152F2229A2}"/>
              </a:ext>
            </a:extLst>
          </p:cNvPr>
          <p:cNvSpPr txBox="1"/>
          <p:nvPr/>
        </p:nvSpPr>
        <p:spPr>
          <a:xfrm>
            <a:off x="4733295" y="4102876"/>
            <a:ext cx="533690" cy="52322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BD6EE5-A71B-151F-01B7-359BBB9E708D}"/>
              </a:ext>
            </a:extLst>
          </p:cNvPr>
          <p:cNvSpPr/>
          <p:nvPr/>
        </p:nvSpPr>
        <p:spPr>
          <a:xfrm>
            <a:off x="3821729" y="4097381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06CDFF-FA3E-DAEF-33EA-F47CBC880051}"/>
              </a:ext>
            </a:extLst>
          </p:cNvPr>
          <p:cNvSpPr txBox="1"/>
          <p:nvPr/>
        </p:nvSpPr>
        <p:spPr>
          <a:xfrm>
            <a:off x="3821729" y="4102876"/>
            <a:ext cx="533690" cy="52322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07EE04-0088-C537-1BA4-DD0235B12D8E}"/>
              </a:ext>
            </a:extLst>
          </p:cNvPr>
          <p:cNvSpPr/>
          <p:nvPr/>
        </p:nvSpPr>
        <p:spPr>
          <a:xfrm>
            <a:off x="2916988" y="4097381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75EB3E-0C65-2E9C-D57A-ACD32A62B1A0}"/>
              </a:ext>
            </a:extLst>
          </p:cNvPr>
          <p:cNvSpPr txBox="1"/>
          <p:nvPr/>
        </p:nvSpPr>
        <p:spPr>
          <a:xfrm>
            <a:off x="2916988" y="4102876"/>
            <a:ext cx="533690" cy="52322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B5C446-75DE-5E0F-D86F-51B6056585A0}"/>
              </a:ext>
            </a:extLst>
          </p:cNvPr>
          <p:cNvSpPr/>
          <p:nvPr/>
        </p:nvSpPr>
        <p:spPr>
          <a:xfrm>
            <a:off x="5619048" y="4097381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79ADEB-906F-0D21-318B-C079FAF079EC}"/>
              </a:ext>
            </a:extLst>
          </p:cNvPr>
          <p:cNvSpPr txBox="1"/>
          <p:nvPr/>
        </p:nvSpPr>
        <p:spPr>
          <a:xfrm>
            <a:off x="5530450" y="4109051"/>
            <a:ext cx="61841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638280B-BEE8-9B2B-3F0E-A72FB9245056}"/>
              </a:ext>
            </a:extLst>
          </p:cNvPr>
          <p:cNvSpPr/>
          <p:nvPr/>
        </p:nvSpPr>
        <p:spPr>
          <a:xfrm>
            <a:off x="3519449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69AD7F4-62F0-0F15-6C8D-FEBA1A12D2FB}"/>
              </a:ext>
            </a:extLst>
          </p:cNvPr>
          <p:cNvSpPr/>
          <p:nvPr/>
        </p:nvSpPr>
        <p:spPr>
          <a:xfrm>
            <a:off x="3519449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F96EFF1-DA8E-B888-79FB-CA95C0C11091}"/>
              </a:ext>
            </a:extLst>
          </p:cNvPr>
          <p:cNvSpPr/>
          <p:nvPr/>
        </p:nvSpPr>
        <p:spPr>
          <a:xfrm>
            <a:off x="4057564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18BF914-53DC-19E6-3B83-213BD2B7E7A1}"/>
              </a:ext>
            </a:extLst>
          </p:cNvPr>
          <p:cNvSpPr/>
          <p:nvPr/>
        </p:nvSpPr>
        <p:spPr>
          <a:xfrm>
            <a:off x="4057564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F90CFAE-6599-C89A-9BDF-BF0757AEA0EB}"/>
              </a:ext>
            </a:extLst>
          </p:cNvPr>
          <p:cNvSpPr/>
          <p:nvPr/>
        </p:nvSpPr>
        <p:spPr>
          <a:xfrm>
            <a:off x="4595680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FAAAB23-B562-810F-F5A2-84EA4AD31B7B}"/>
              </a:ext>
            </a:extLst>
          </p:cNvPr>
          <p:cNvSpPr/>
          <p:nvPr/>
        </p:nvSpPr>
        <p:spPr>
          <a:xfrm>
            <a:off x="4595680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B87C8C-75C6-DA38-25F3-F544A7790029}"/>
              </a:ext>
            </a:extLst>
          </p:cNvPr>
          <p:cNvSpPr/>
          <p:nvPr/>
        </p:nvSpPr>
        <p:spPr>
          <a:xfrm>
            <a:off x="5140200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00220D7-A3CC-BAF9-A029-48BEC5B9DB3D}"/>
              </a:ext>
            </a:extLst>
          </p:cNvPr>
          <p:cNvSpPr/>
          <p:nvPr/>
        </p:nvSpPr>
        <p:spPr>
          <a:xfrm>
            <a:off x="5140200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0EECFC2-C193-B296-9A70-A279DB07DFA0}"/>
              </a:ext>
            </a:extLst>
          </p:cNvPr>
          <p:cNvSpPr/>
          <p:nvPr/>
        </p:nvSpPr>
        <p:spPr>
          <a:xfrm>
            <a:off x="3519449" y="3189440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AEC61CE-CCF7-1748-04BA-9B9773D99968}"/>
              </a:ext>
            </a:extLst>
          </p:cNvPr>
          <p:cNvSpPr/>
          <p:nvPr/>
        </p:nvSpPr>
        <p:spPr>
          <a:xfrm>
            <a:off x="4057564" y="3189440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AED5C8C-88E8-0781-4106-87894114BDEB}"/>
              </a:ext>
            </a:extLst>
          </p:cNvPr>
          <p:cNvSpPr/>
          <p:nvPr/>
        </p:nvSpPr>
        <p:spPr>
          <a:xfrm>
            <a:off x="4595680" y="3189440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F85A4FA-B3F3-3D4F-4B99-9BB02954A0FF}"/>
              </a:ext>
            </a:extLst>
          </p:cNvPr>
          <p:cNvSpPr/>
          <p:nvPr/>
        </p:nvSpPr>
        <p:spPr>
          <a:xfrm>
            <a:off x="2984133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0CBC055-6649-7684-9375-5DB383D13CED}"/>
              </a:ext>
            </a:extLst>
          </p:cNvPr>
          <p:cNvSpPr/>
          <p:nvPr/>
        </p:nvSpPr>
        <p:spPr>
          <a:xfrm>
            <a:off x="2984133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C1C8F8C-4CE4-9782-FBB3-AD10EE63CCCD}"/>
              </a:ext>
            </a:extLst>
          </p:cNvPr>
          <p:cNvSpPr/>
          <p:nvPr/>
        </p:nvSpPr>
        <p:spPr>
          <a:xfrm>
            <a:off x="2984133" y="3189440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CA0432F-6C39-2979-4CD8-14218230A77F}"/>
              </a:ext>
            </a:extLst>
          </p:cNvPr>
          <p:cNvSpPr/>
          <p:nvPr/>
        </p:nvSpPr>
        <p:spPr>
          <a:xfrm>
            <a:off x="5140200" y="3186075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3FD9920-9089-0063-D7DA-804E5112D695}"/>
              </a:ext>
            </a:extLst>
          </p:cNvPr>
          <p:cNvSpPr/>
          <p:nvPr/>
        </p:nvSpPr>
        <p:spPr>
          <a:xfrm>
            <a:off x="5675516" y="200613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036A66D-DB38-E043-12C0-67484C5F6B7B}"/>
              </a:ext>
            </a:extLst>
          </p:cNvPr>
          <p:cNvSpPr/>
          <p:nvPr/>
        </p:nvSpPr>
        <p:spPr>
          <a:xfrm>
            <a:off x="5675516" y="259707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3CD861B-96F5-E957-D992-57DF1A5F85BD}"/>
              </a:ext>
            </a:extLst>
          </p:cNvPr>
          <p:cNvSpPr/>
          <p:nvPr/>
        </p:nvSpPr>
        <p:spPr>
          <a:xfrm>
            <a:off x="5675516" y="3184655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30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5" grpId="0" animBg="1"/>
      <p:bldP spid="27" grpId="0" animBg="1"/>
      <p:bldP spid="29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553050" y="6555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43D88C-9645-FFEE-8B32-94099A2C7053}"/>
              </a:ext>
            </a:extLst>
          </p:cNvPr>
          <p:cNvCxnSpPr>
            <a:cxnSpLocks/>
          </p:cNvCxnSpPr>
          <p:nvPr/>
        </p:nvCxnSpPr>
        <p:spPr>
          <a:xfrm>
            <a:off x="4572000" y="1654629"/>
            <a:ext cx="0" cy="3352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DFAF315-D99C-FAC3-5D08-3E3A8F7E1D92}"/>
              </a:ext>
            </a:extLst>
          </p:cNvPr>
          <p:cNvSpPr/>
          <p:nvPr/>
        </p:nvSpPr>
        <p:spPr>
          <a:xfrm>
            <a:off x="553050" y="701353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Draw an array to show: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DBA27-C444-B2C2-797B-8E264857E891}"/>
              </a:ext>
            </a:extLst>
          </p:cNvPr>
          <p:cNvSpPr txBox="1"/>
          <p:nvPr/>
        </p:nvSpPr>
        <p:spPr>
          <a:xfrm>
            <a:off x="2358002" y="2029014"/>
            <a:ext cx="877529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 x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C1B30-FE15-A8FB-463C-1E7C4DF75589}"/>
              </a:ext>
            </a:extLst>
          </p:cNvPr>
          <p:cNvSpPr txBox="1"/>
          <p:nvPr/>
        </p:nvSpPr>
        <p:spPr>
          <a:xfrm>
            <a:off x="-1997718" y="1998237"/>
            <a:ext cx="877529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Comic Sans MS" panose="030F0702030302020204" pitchFamily="66" charset="0"/>
              </a:rPr>
              <a:t>3 + 3 + 3 + 3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F5D79E-577E-50DD-7F46-5EC5873E6F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6184" b="31247"/>
          <a:stretch>
            <a:fillRect/>
          </a:stretch>
        </p:blipFill>
        <p:spPr>
          <a:xfrm>
            <a:off x="4705945" y="2747343"/>
            <a:ext cx="3146702" cy="22600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5F9EBF-5A8A-04DC-9C0E-0AF39FA48DCD}"/>
              </a:ext>
            </a:extLst>
          </p:cNvPr>
          <p:cNvSpPr/>
          <p:nvPr/>
        </p:nvSpPr>
        <p:spPr>
          <a:xfrm>
            <a:off x="-114040" y="5534857"/>
            <a:ext cx="937208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dirty="0"/>
              <a:t>What do you notice?</a:t>
            </a:r>
          </a:p>
          <a:p>
            <a:pPr algn="ctr"/>
            <a:r>
              <a:rPr lang="en-GB" sz="3200" b="1" dirty="0"/>
              <a:t>What’s the same and what’s different?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566AE5-631F-EA1A-444D-43A78B1C9B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6184" b="31247"/>
          <a:stretch>
            <a:fillRect/>
          </a:stretch>
        </p:blipFill>
        <p:spPr>
          <a:xfrm rot="5400000">
            <a:off x="816577" y="2298957"/>
            <a:ext cx="3146702" cy="22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855</TotalTime>
  <Words>148</Words>
  <Application>Microsoft Office PowerPoint</Application>
  <PresentationFormat>On-screen Show (4:3)</PresentationFormat>
  <Paragraphs>50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44</cp:revision>
  <dcterms:created xsi:type="dcterms:W3CDTF">2013-01-27T09:14:16Z</dcterms:created>
  <dcterms:modified xsi:type="dcterms:W3CDTF">2026-01-15T13:34:06Z</dcterms:modified>
  <cp:category/>
</cp:coreProperties>
</file>