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257" r:id="rId3"/>
    <p:sldId id="284" r:id="rId4"/>
    <p:sldId id="289" r:id="rId5"/>
    <p:sldId id="283" r:id="rId6"/>
    <p:sldId id="276" r:id="rId7"/>
    <p:sldId id="292" r:id="rId8"/>
    <p:sldId id="295" r:id="rId9"/>
    <p:sldId id="293" r:id="rId10"/>
    <p:sldId id="294" r:id="rId11"/>
    <p:sldId id="29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1D998-7934-E857-3408-EB004344B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2B285-F7B1-9B3A-FE70-481F05ECB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F9B16-C70F-E13B-67B6-CCABF6367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1814-59C9-000A-8FF8-B7AF150E5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5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136941" y="956864"/>
            <a:ext cx="7806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Recap: x12 Tables</a:t>
            </a:r>
          </a:p>
        </p:txBody>
      </p:sp>
      <p:pic>
        <p:nvPicPr>
          <p:cNvPr id="6" name="Picture 5" descr="A cartoon of a hat holding cards&#10;&#10;AI-generated content may be incorrect.">
            <a:extLst>
              <a:ext uri="{FF2B5EF4-FFF2-40B4-BE49-F238E27FC236}">
                <a16:creationId xmlns:a16="http://schemas.microsoft.com/office/drawing/2014/main" id="{ACD9619D-4BF6-63CC-D626-736EB3AD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21" y="2694039"/>
            <a:ext cx="3271518" cy="35035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55481" y="635436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DE0BC-1A5F-714E-CEC2-FD9586620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FDBC613-254E-F3F3-717D-E7607B9C7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010A0CE-A36A-CDC0-CC0A-C4180117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141A9-9330-EB44-B857-0BC7988C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22AA68A-7D93-39A8-E3E3-90171A29C948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262F59D-76DD-2928-950F-D07E2765F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9B8A6-08B6-3087-2EAA-42507FCEDC96}"/>
              </a:ext>
            </a:extLst>
          </p:cNvPr>
          <p:cNvSpPr txBox="1"/>
          <p:nvPr/>
        </p:nvSpPr>
        <p:spPr>
          <a:xfrm>
            <a:off x="108152" y="2590340"/>
            <a:ext cx="9202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</a:t>
            </a:r>
            <a:r>
              <a:rPr lang="en-US" sz="4000" dirty="0"/>
              <a:t>12 × 12 is the same as doubling 12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2821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 x 12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5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12 x 4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12 x 2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0 x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48432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3027095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27094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27094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27095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8 x 12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11 x 12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7 x 12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9 x 12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6 x 12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08648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065147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06514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06514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06514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60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D990489-E77E-C1D2-68E0-4E8DD5C76781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199499-1FE2-ADFC-B7BD-E6509A3A7710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5F60C2-3012-8303-7BC9-25F9971D63D5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D3513-4563-405F-DC00-7FBA6463DB0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E9D6B-0F45-75E8-AF7A-6204249F530C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BF283-2EA9-EECA-476F-9428DCD1594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87653-B08D-2444-B0AE-91D6A4673C6C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FBF10-8C4F-974F-3D07-34EC321869A0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50FCB-14B0-92AA-009A-A11D8A5CEFF4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6FF24-2978-5312-0EE3-0F644C23F7CB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FE017-0BA5-4946-A9C7-B2BF826EF1EA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C456E-BA9C-5CC9-8751-17EB38D3B7F3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21420-237D-B4F1-22E3-C176F8AC67E2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3D38C765-CA1A-9311-F66B-B1F3781AAD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B17468-44E6-21BF-E495-3AC0BA7706B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CEC700-02C7-AEA2-6B53-474769CB65C3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16738971-F61F-255E-05BB-164A9F46030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1D1C4A-A10B-AD3D-7341-E8C9EBDB0E1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B90E6-FDD9-EA91-F138-1C4E6F9F93B3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382C0474-12F3-298F-3E6A-8206FC928C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63EBE6-C6F9-3F6C-560F-8C808F5A634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2C232E-EFF1-0451-4877-1ECE4883FA30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F16FC03B-BEB1-359F-6747-935BB15A64B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A66F70-2E3A-3C16-5677-0CAFBB1058C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A89BF5-B621-11AA-41C0-2EA135596FAB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AAF1E300-7CEC-D8F4-2922-D95248240B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017474-AC30-CFB8-2F76-12ABD8167B9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2A49A1-86B4-CDF6-FC2B-E744C06E149B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88953DDB-C022-6758-550C-400E3A3AC2A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DA2A03-16BC-0224-DD47-85309F3B1B7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05CA44-5A4D-829C-8246-836DF9118DA1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D54A22C8-5E7A-5466-E543-C1D499008DD1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33339D-E107-2DF1-B053-4D727922BC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28F322-15C8-0D7D-D2E6-AD38AF4F8D6A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C45B3381-DFC3-A08B-743E-564C458465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A60473-7393-E884-63F3-14C046CD5ED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A79569-DA5B-F501-CBDB-759B81F5E9B5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5A24945B-5FA0-7F8B-51D5-96B4744C89A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856A9A-1391-C06E-B561-64DA1B52292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CE2680F-46F0-2D99-B6F8-E1E024F12797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EF906C92-255D-46FD-5671-B2C3035FCD61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BE5F56-B1D9-91D4-4B30-789F635CF5E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3" name="Arrow: Curved Down 52">
              <a:extLst>
                <a:ext uri="{FF2B5EF4-FFF2-40B4-BE49-F238E27FC236}">
                  <a16:creationId xmlns:a16="http://schemas.microsoft.com/office/drawing/2014/main" id="{2E2E0469-9AF6-9984-3628-0F03A5EECF3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516C71-7D94-51E9-5655-15B31B819E5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54C68-270D-CE94-5B7B-A6740AE4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1EC7D6B-C3D6-2915-B6C0-A37D329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" y="106064"/>
            <a:ext cx="1302910" cy="13024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0138B79-5060-D352-F11F-17284935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CD9F6A-467A-DB2B-CC32-C3BE3FE9A428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99B19-52BD-CA9A-C191-7C78D4EE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2AB38C2-6871-6260-4F66-06946D45A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79744D3-8EE9-8AA7-88F9-B7FFF6DCF0A7}"/>
              </a:ext>
            </a:extLst>
          </p:cNvPr>
          <p:cNvSpPr/>
          <p:nvPr/>
        </p:nvSpPr>
        <p:spPr>
          <a:xfrm>
            <a:off x="1751106" y="11900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/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  =     12 +  12  + 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  <a:blipFill>
                <a:blip r:embed="rId6"/>
                <a:stretch>
                  <a:fillRect l="-1054" t="-10138" r="-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704DD22-82D9-F78C-C71F-A31CADFD89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78100" y="3306269"/>
            <a:ext cx="327598" cy="37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710E9-682D-1633-C7DE-6B7593093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368226" y="2818831"/>
            <a:ext cx="614247" cy="173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33789-F937-FBAB-6CE9-8FEC6108C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011041" y="2818831"/>
            <a:ext cx="614247" cy="1732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E2C99-4AEE-9E11-9413-5F7131C03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1653855" y="2818831"/>
            <a:ext cx="614247" cy="17321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6C3106-5E85-8518-274C-7B6AB167E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12400" y="3306269"/>
            <a:ext cx="327598" cy="376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897B1C-9F80-EF44-DD77-5274BAEA5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46699" y="3306269"/>
            <a:ext cx="327598" cy="376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E278F4-1B6B-E3C1-CBA2-DD50CDA0AE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89499" y="3613217"/>
            <a:ext cx="327598" cy="376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9CC8D20-16B6-5C96-E377-E6B3852154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23799" y="3613217"/>
            <a:ext cx="327598" cy="376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04F8E9-996E-B5A0-849E-E841ADBC9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58098" y="3613217"/>
            <a:ext cx="327598" cy="376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9121FFC-6A1A-BEDB-5063-A155598C58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5027742" y="2747128"/>
            <a:ext cx="614247" cy="17321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A63E7D-4AEF-3B88-990A-E9FB19BC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85263" y="3237086"/>
            <a:ext cx="327598" cy="3761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884D98-C283-B4E8-42B1-7C374CD8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96662" y="3544034"/>
            <a:ext cx="327598" cy="3761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02C5DE8-2421-8F3A-E592-BEA74BB3C891}"/>
              </a:ext>
            </a:extLst>
          </p:cNvPr>
          <p:cNvSpPr/>
          <p:nvPr/>
        </p:nvSpPr>
        <p:spPr>
          <a:xfrm>
            <a:off x="3139030" y="3130785"/>
            <a:ext cx="1920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</a:rPr>
              <a:t>=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239AFE2-77F3-3E25-CEF7-2D9DBC7C0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6467952" y="2727594"/>
            <a:ext cx="614247" cy="1732178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0070A24-54DD-9834-48ED-9656197A3E6C}"/>
              </a:ext>
            </a:extLst>
          </p:cNvPr>
          <p:cNvGrpSpPr/>
          <p:nvPr/>
        </p:nvGrpSpPr>
        <p:grpSpPr>
          <a:xfrm>
            <a:off x="6895977" y="3217552"/>
            <a:ext cx="338997" cy="683079"/>
            <a:chOff x="6895977" y="3217552"/>
            <a:chExt cx="338997" cy="6830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192011B-0954-D245-883A-FAB8966AA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F1B8852-815F-851E-EBC1-663E22439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0869FBA-177F-A06D-0916-B7C85D477A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7707460" y="2727594"/>
            <a:ext cx="614247" cy="1732178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88172D3-36C6-C2E8-EE89-4D4C71428ACE}"/>
              </a:ext>
            </a:extLst>
          </p:cNvPr>
          <p:cNvGrpSpPr/>
          <p:nvPr/>
        </p:nvGrpSpPr>
        <p:grpSpPr>
          <a:xfrm>
            <a:off x="8152208" y="3237086"/>
            <a:ext cx="338997" cy="683079"/>
            <a:chOff x="6895977" y="3217552"/>
            <a:chExt cx="338997" cy="683079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B2245E89-1245-3F0C-7D6B-6C028149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C651D2EF-447D-E1BD-E6B3-1BEBF7C48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3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1.38889E-6 0.00023 C -0.00104 0.02477 -0.00104 0.04977 -0.00243 0.07477 C -0.0033 0.09468 -0.00469 0.1625 -0.01337 0.19422 C -0.01545 0.20116 -0.02379 0.22107 -0.03038 0.22755 C -0.03455 0.23102 -0.03924 0.2331 -0.0434 0.23611 C -0.06129 0.25023 -0.04983 0.24468 -0.06198 0.25 C -0.0717 0.24792 -0.08177 0.24769 -0.09184 0.24514 C -0.09445 0.24445 -0.09653 0.2419 -0.09931 0.24074 C -0.10226 0.23912 -0.10556 0.23773 -0.10851 0.23611 C -0.11042 0.23403 -0.11215 0.23102 -0.11406 0.22963 C -0.11632 0.22824 -0.11927 0.22824 -0.12153 0.22755 C -0.12604 0.22616 -0.13038 0.22454 -0.1349 0.22315 C -0.13941 0.2213 -0.14462 0.22084 -0.14948 0.21875 C -0.14948 0.21898 -0.16684 0.20949 -0.16997 0.20533 C -0.17656 0.19769 -0.18368 0.18519 -0.18854 0.17662 C -0.18993 0.17153 -0.1908 0.16621 -0.19254 0.16111 C -0.1941 0.15648 -0.1967 0.15232 -0.19774 0.14792 C -0.2 0.14167 -0.20191 0.13611 -0.20347 0.1301 C -0.20417 0.12523 -0.20486 0.11968 -0.20556 0.11459 C -0.21007 0.07014 -0.20486 0.11667 -0.20868 0.07917 C -0.20868 0.06019 -0.20868 0.04074 -0.20747 0.02153 C -0.20747 0.01945 -0.2059 0.01736 -0.20556 0.01505 C -0.20521 0.01227 -0.20556 0.00903 -0.20556 0.00625 L -0.20556 0.00648 " pathEditMode="relative" rAng="0" ptsTypes="AAAAAAAAAAAAAAAAAAAAAAA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1.11111E-6 0.00023 C -0.00208 0.02477 -0.00208 0.04977 -0.00434 0.07477 C -0.00625 0.09468 -0.00851 0.1625 -0.02483 0.19422 C -0.02865 0.20116 -0.04427 0.22107 -0.05625 0.22755 C -0.06406 0.23102 -0.0724 0.2331 -0.08021 0.23611 C -0.11337 0.25023 -0.09219 0.24468 -0.11424 0.25 C -0.13247 0.24792 -0.15087 0.24769 -0.16979 0.24514 C -0.17465 0.24445 -0.17813 0.2419 -0.18333 0.24074 C -0.18889 0.23912 -0.19479 0.23773 -0.20017 0.23611 C -0.20382 0.23403 -0.20712 0.23102 -0.21059 0.22963 C -0.21476 0.22824 -0.21997 0.22824 -0.22431 0.22755 C -0.23264 0.22616 -0.24045 0.22454 -0.24896 0.22315 C -0.25729 0.2213 -0.26701 0.22084 -0.27587 0.21875 C -0.27587 0.21898 -0.30799 0.20949 -0.31372 0.20533 C -0.32587 0.19769 -0.33906 0.18519 -0.34809 0.17662 C -0.35052 0.17153 -0.35243 0.16621 -0.35538 0.16111 C -0.35816 0.15648 -0.36302 0.15232 -0.36511 0.14792 C -0.36927 0.14167 -0.37274 0.13611 -0.3757 0.1301 C -0.37708 0.12523 -0.37795 0.11968 -0.37934 0.11459 C -0.38767 0.07014 -0.37795 0.11667 -0.38507 0.07917 C -0.38507 0.06019 -0.38507 0.04074 -0.38281 0.02153 C -0.38281 0.01945 -0.38004 0.01736 -0.37934 0.01505 C -0.37865 0.01227 -0.37934 0.00903 -0.37934 0.00625 L -0.37934 0.00648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949 L -0.00451 -0.00926 C -0.00955 -0.02639 -0.01337 -0.04375 -0.01962 -0.05972 C -0.02344 -0.06944 -0.02795 -0.07963 -0.03472 -0.08565 C -0.06163 -0.10949 -0.06979 -0.11134 -0.09167 -0.11852 C -0.09913 -0.11805 -0.10677 -0.11898 -0.11424 -0.11713 C -0.11736 -0.11643 -0.12292 -0.11157 -0.12292 -0.11134 C -0.12361 -0.10995 -0.12448 -0.10879 -0.125 -0.10717 C -0.12587 -0.10509 -0.12691 -0.09884 -0.12708 -0.09722 C -0.12535 -0.04792 -0.12813 -0.08472 -0.12292 -0.04838 C -0.12014 -0.0294 -0.12326 -0.04282 -0.12066 -0.03264 C -0.11962 0.0044 -0.11059 0.00324 -0.12188 0.00324 L -0.12188 0.00347 " pathEditMode="relative" rAng="0" ptsTypes="AAAAAAAAAAAAA">
                                      <p:cBhvr>
                                        <p:cTn id="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48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73 L 5.55556E-7 -0.0125 C -0.00972 -0.02963 -0.01719 -0.04699 -0.02917 -0.06296 C -0.03646 -0.07269 -0.04514 -0.08287 -0.05816 -0.08889 C -0.1099 -0.11273 -0.12552 -0.11458 -0.16754 -0.12176 C -0.18194 -0.1213 -0.1967 -0.12222 -0.21094 -0.12037 C -0.21701 -0.11968 -0.2276 -0.11482 -0.2276 -0.11458 C -0.22899 -0.1132 -0.23073 -0.11204 -0.2316 -0.11042 C -0.23333 -0.10833 -0.23542 -0.10208 -0.23559 -0.10046 C -0.23229 -0.05116 -0.23767 -0.08796 -0.2276 -0.05162 C -0.2224 -0.03264 -0.2283 -0.04607 -0.22326 -0.03588 C -0.22135 0.00116 -0.20399 7.40741E-7 -0.22569 7.40741E-7 L -0.22569 0.00023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31A3A-B7CC-B4A0-2F56-3F3ADA69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47CFFE1-5BD5-EF9B-F14F-CED049D04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2ED14301-95A9-ED46-3F56-7E159719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5" y="1561930"/>
            <a:ext cx="1374372" cy="15110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60BB1DE-EBC1-DFE1-26A0-6ED5B790A37D}"/>
              </a:ext>
            </a:extLst>
          </p:cNvPr>
          <p:cNvGrpSpPr/>
          <p:nvPr/>
        </p:nvGrpSpPr>
        <p:grpSpPr>
          <a:xfrm>
            <a:off x="2056857" y="559157"/>
            <a:ext cx="6823586" cy="1927109"/>
            <a:chOff x="3588774" y="1281028"/>
            <a:chExt cx="4778477" cy="103728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2DA05ED-ECE5-CB47-0644-4E83891706D0}"/>
                </a:ext>
              </a:extLst>
            </p:cNvPr>
            <p:cNvSpPr/>
            <p:nvPr/>
          </p:nvSpPr>
          <p:spPr>
            <a:xfrm>
              <a:off x="3588774" y="1281028"/>
              <a:ext cx="4778477" cy="1037285"/>
            </a:xfrm>
            <a:prstGeom prst="wedgeRoundRectCallout">
              <a:avLst>
                <a:gd name="adj1" fmla="val -68378"/>
                <a:gd name="adj2" fmla="val 3437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F0B8BA-81DE-BB7D-B783-7FE535BEC344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5798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3200" dirty="0"/>
                <a:t>I have 36 red counters. I have arranged them in an array as 3 × 12</a:t>
              </a:r>
            </a:p>
          </p:txBody>
        </p:sp>
      </p:grpSp>
      <p:pic>
        <p:nvPicPr>
          <p:cNvPr id="143" name="Picture 14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CAAF164-C005-9F6D-3426-CDF7519E2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3375482-4F1F-A30F-D00D-1D5D458FDF41}"/>
              </a:ext>
            </a:extLst>
          </p:cNvPr>
          <p:cNvGrpSpPr/>
          <p:nvPr/>
        </p:nvGrpSpPr>
        <p:grpSpPr>
          <a:xfrm>
            <a:off x="1972074" y="504011"/>
            <a:ext cx="7055521" cy="2385984"/>
            <a:chOff x="4099524" y="-441855"/>
            <a:chExt cx="5298430" cy="1284279"/>
          </a:xfrm>
        </p:grpSpPr>
        <p:sp>
          <p:nvSpPr>
            <p:cNvPr id="144" name="Speech Bubble: Rectangle with Corners Rounded 143">
              <a:extLst>
                <a:ext uri="{FF2B5EF4-FFF2-40B4-BE49-F238E27FC236}">
                  <a16:creationId xmlns:a16="http://schemas.microsoft.com/office/drawing/2014/main" id="{FDF0B6A4-E1FA-C87B-95B6-A194D65E6E4B}"/>
                </a:ext>
              </a:extLst>
            </p:cNvPr>
            <p:cNvSpPr/>
            <p:nvPr/>
          </p:nvSpPr>
          <p:spPr>
            <a:xfrm>
              <a:off x="4099524" y="-441855"/>
              <a:ext cx="5298430" cy="1284279"/>
            </a:xfrm>
            <a:prstGeom prst="wedgeRoundRectCallout">
              <a:avLst>
                <a:gd name="adj1" fmla="val -66836"/>
                <a:gd name="adj2" fmla="val 1921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BA98BB0-1433-0DFC-FF72-8834DF78720F}"/>
                </a:ext>
              </a:extLst>
            </p:cNvPr>
            <p:cNvSpPr txBox="1"/>
            <p:nvPr/>
          </p:nvSpPr>
          <p:spPr>
            <a:xfrm>
              <a:off x="4423854" y="-296223"/>
              <a:ext cx="4778477" cy="977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800" dirty="0"/>
                <a:t>The </a:t>
              </a:r>
              <a:r>
                <a:rPr lang="en-US" sz="2800" b="1" dirty="0"/>
                <a:t>distributive strategy</a:t>
              </a:r>
              <a:r>
                <a:rPr lang="en-US" sz="2800" dirty="0"/>
                <a:t> allows me to </a:t>
              </a:r>
              <a:r>
                <a:rPr lang="en-US" sz="2800" b="1" dirty="0"/>
                <a:t>partition</a:t>
              </a:r>
              <a:r>
                <a:rPr lang="en-US" sz="2800" dirty="0"/>
                <a:t> the 12 into different parts, </a:t>
              </a:r>
              <a:r>
                <a:rPr lang="en-US" sz="2800" b="1" dirty="0"/>
                <a:t>distribute </a:t>
              </a:r>
              <a:r>
                <a:rPr lang="en-US" sz="2800" dirty="0"/>
                <a:t>the 3 groups across each part, and then </a:t>
              </a:r>
              <a:r>
                <a:rPr lang="en-US" sz="2800" b="1" dirty="0"/>
                <a:t>recombine</a:t>
              </a:r>
              <a:r>
                <a:rPr lang="en-US" sz="2800" dirty="0"/>
                <a:t> the answers.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D0F6350-56AB-DE68-7A06-5EED8DF060E0}"/>
              </a:ext>
            </a:extLst>
          </p:cNvPr>
          <p:cNvGrpSpPr/>
          <p:nvPr/>
        </p:nvGrpSpPr>
        <p:grpSpPr>
          <a:xfrm>
            <a:off x="1650668" y="140910"/>
            <a:ext cx="7394737" cy="2932070"/>
            <a:chOff x="4022034" y="-194862"/>
            <a:chExt cx="4855967" cy="1578215"/>
          </a:xfrm>
        </p:grpSpPr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351E3639-BA0A-9870-5FA6-F78F1E0ED12B}"/>
                </a:ext>
              </a:extLst>
            </p:cNvPr>
            <p:cNvSpPr/>
            <p:nvPr/>
          </p:nvSpPr>
          <p:spPr>
            <a:xfrm>
              <a:off x="4022034" y="-194862"/>
              <a:ext cx="4855967" cy="1578215"/>
            </a:xfrm>
            <a:prstGeom prst="wedgeRoundRectCallout">
              <a:avLst>
                <a:gd name="adj1" fmla="val -62617"/>
                <a:gd name="adj2" fmla="val 17053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F892B47-A688-EFAE-A911-1C48D1BCF1A7}"/>
                </a:ext>
              </a:extLst>
            </p:cNvPr>
            <p:cNvSpPr txBox="1"/>
            <p:nvPr/>
          </p:nvSpPr>
          <p:spPr>
            <a:xfrm>
              <a:off x="4099524" y="-130667"/>
              <a:ext cx="4778477" cy="1441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800" dirty="0"/>
                <a:t>For example: I can partition </a:t>
              </a:r>
              <a:r>
                <a:rPr lang="en-US" sz="2800" b="1" dirty="0"/>
                <a:t>12</a:t>
              </a:r>
              <a:r>
                <a:rPr lang="en-US" sz="2800" dirty="0"/>
                <a:t> into </a:t>
              </a:r>
              <a:r>
                <a:rPr lang="en-US" sz="2800" b="1" dirty="0"/>
                <a:t>10</a:t>
              </a:r>
              <a:r>
                <a:rPr lang="en-US" sz="2800" dirty="0"/>
                <a:t> and </a:t>
              </a:r>
              <a:r>
                <a:rPr lang="en-US" sz="2800" b="1" dirty="0"/>
                <a:t>2</a:t>
              </a:r>
              <a:r>
                <a:rPr lang="en-US" sz="2800" dirty="0"/>
                <a:t>, then distribute the </a:t>
              </a:r>
              <a:r>
                <a:rPr lang="en-US" sz="2800" b="1" dirty="0"/>
                <a:t>3 groups </a:t>
              </a:r>
              <a:r>
                <a:rPr lang="en-US" sz="2800" dirty="0"/>
                <a:t>across each part.</a:t>
              </a:r>
            </a:p>
            <a:p>
              <a:pPr algn="ctr">
                <a:buNone/>
              </a:pPr>
              <a:endParaRPr lang="en-US" sz="2800" dirty="0"/>
            </a:p>
            <a:p>
              <a:pPr algn="ctr">
                <a:buNone/>
              </a:pPr>
              <a:r>
                <a:rPr lang="en-US" sz="2800" b="1" dirty="0"/>
                <a:t>3 x 12   =     (3 x 10)   +   (3 x 2)</a:t>
              </a:r>
            </a:p>
            <a:p>
              <a:pPr algn="ctr">
                <a:buNone/>
              </a:pPr>
              <a:endParaRPr lang="en-US" sz="2800" dirty="0"/>
            </a:p>
            <a:p>
              <a:pPr algn="ctr"/>
              <a:r>
                <a:rPr lang="en-US" sz="2800" dirty="0"/>
                <a:t>36      =           30       +        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EB3836-D3E2-CCF2-06F1-E6D4356EB630}"/>
              </a:ext>
            </a:extLst>
          </p:cNvPr>
          <p:cNvGrpSpPr/>
          <p:nvPr/>
        </p:nvGrpSpPr>
        <p:grpSpPr>
          <a:xfrm>
            <a:off x="839026" y="3585859"/>
            <a:ext cx="7427038" cy="2677417"/>
            <a:chOff x="-6412037" y="3255626"/>
            <a:chExt cx="7427038" cy="2677417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B672CBE-7CFB-012E-E2CF-B1AEFD1F6596}"/>
                </a:ext>
              </a:extLst>
            </p:cNvPr>
            <p:cNvGrpSpPr/>
            <p:nvPr/>
          </p:nvGrpSpPr>
          <p:grpSpPr>
            <a:xfrm>
              <a:off x="-6412037" y="3255626"/>
              <a:ext cx="7427038" cy="2677417"/>
              <a:chOff x="1783270" y="2988078"/>
              <a:chExt cx="7427038" cy="2677417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08E122A-0624-B0DB-5FC4-A1F22EB814C5}"/>
                  </a:ext>
                </a:extLst>
              </p:cNvPr>
              <p:cNvSpPr txBox="1"/>
              <p:nvPr/>
            </p:nvSpPr>
            <p:spPr>
              <a:xfrm>
                <a:off x="1783270" y="3414109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3</a:t>
                </a: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81F6BAD4-B8F2-6BE0-19E0-90945C2CC493}"/>
                  </a:ext>
                </a:extLst>
              </p:cNvPr>
              <p:cNvGrpSpPr/>
              <p:nvPr/>
            </p:nvGrpSpPr>
            <p:grpSpPr>
              <a:xfrm>
                <a:off x="2863651" y="2988078"/>
                <a:ext cx="6346657" cy="2677417"/>
                <a:chOff x="2863651" y="2988078"/>
                <a:chExt cx="6346657" cy="2677417"/>
              </a:xfrm>
            </p:grpSpPr>
            <p:sp>
              <p:nvSpPr>
                <p:cNvPr id="120" name="Left Brace 119">
                  <a:extLst>
                    <a:ext uri="{FF2B5EF4-FFF2-40B4-BE49-F238E27FC236}">
                      <a16:creationId xmlns:a16="http://schemas.microsoft.com/office/drawing/2014/main" id="{57024321-850A-4AC6-441E-4E11123ECA3F}"/>
                    </a:ext>
                  </a:extLst>
                </p:cNvPr>
                <p:cNvSpPr/>
                <p:nvPr/>
              </p:nvSpPr>
              <p:spPr>
                <a:xfrm>
                  <a:off x="2863651" y="2988078"/>
                  <a:ext cx="433577" cy="1512939"/>
                </a:xfrm>
                <a:prstGeom prst="leftBrace">
                  <a:avLst>
                    <a:gd name="adj1" fmla="val 71100"/>
                    <a:gd name="adj2" fmla="val 50000"/>
                  </a:avLst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8DD603FB-29E0-EE9F-73EF-E567E72485D7}"/>
                    </a:ext>
                  </a:extLst>
                </p:cNvPr>
                <p:cNvSpPr txBox="1"/>
                <p:nvPr/>
              </p:nvSpPr>
              <p:spPr>
                <a:xfrm>
                  <a:off x="5403235" y="4896054"/>
                  <a:ext cx="1682773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400" dirty="0"/>
                    <a:t>12</a:t>
                  </a:r>
                </a:p>
              </p:txBody>
            </p:sp>
            <p:sp>
              <p:nvSpPr>
                <p:cNvPr id="122" name="Left Brace 121">
                  <a:extLst>
                    <a:ext uri="{FF2B5EF4-FFF2-40B4-BE49-F238E27FC236}">
                      <a16:creationId xmlns:a16="http://schemas.microsoft.com/office/drawing/2014/main" id="{29AB7E60-A5F7-1808-4244-72DD4AED49DD}"/>
                    </a:ext>
                  </a:extLst>
                </p:cNvPr>
                <p:cNvSpPr/>
                <p:nvPr/>
              </p:nvSpPr>
              <p:spPr>
                <a:xfrm rot="16200000">
                  <a:off x="6027986" y="1787309"/>
                  <a:ext cx="433577" cy="5931066"/>
                </a:xfrm>
                <a:prstGeom prst="leftBrace">
                  <a:avLst>
                    <a:gd name="adj1" fmla="val 71100"/>
                    <a:gd name="adj2" fmla="val 50000"/>
                  </a:avLst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F3A19D8E-A97C-03D4-08B1-9B9B7CCB4D19}"/>
                    </a:ext>
                  </a:extLst>
                </p:cNvPr>
                <p:cNvGrpSpPr/>
                <p:nvPr/>
              </p:nvGrpSpPr>
              <p:grpSpPr>
                <a:xfrm>
                  <a:off x="3297228" y="3096011"/>
                  <a:ext cx="5440438" cy="1293638"/>
                  <a:chOff x="3297228" y="3096011"/>
                  <a:chExt cx="5440438" cy="1293638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8957C72D-5D16-695B-9712-F7652384E005}"/>
                      </a:ext>
                    </a:extLst>
                  </p:cNvPr>
                  <p:cNvGrpSpPr/>
                  <p:nvPr/>
                </p:nvGrpSpPr>
                <p:grpSpPr>
                  <a:xfrm>
                    <a:off x="3297228" y="3096011"/>
                    <a:ext cx="3408000" cy="1291176"/>
                    <a:chOff x="3297228" y="3096011"/>
                    <a:chExt cx="3408000" cy="1291176"/>
                  </a:xfrm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C2A9EBD1-E8EF-2CE9-39D4-C2A4C4781F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096011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315" name="Group 314">
                        <a:extLst>
                          <a:ext uri="{FF2B5EF4-FFF2-40B4-BE49-F238E27FC236}">
                            <a16:creationId xmlns:a16="http://schemas.microsoft.com/office/drawing/2014/main" id="{6E69EDFE-1F0C-2D8C-8723-2A7197665F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27" name="Oval 326">
                          <a:extLst>
                            <a:ext uri="{FF2B5EF4-FFF2-40B4-BE49-F238E27FC236}">
                              <a16:creationId xmlns:a16="http://schemas.microsoft.com/office/drawing/2014/main" id="{CACA9A6F-A6DD-46E9-CD69-B37ADC3B2B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8" name="Oval 327">
                          <a:extLst>
                            <a:ext uri="{FF2B5EF4-FFF2-40B4-BE49-F238E27FC236}">
                              <a16:creationId xmlns:a16="http://schemas.microsoft.com/office/drawing/2014/main" id="{F24314B2-7070-ED63-45EA-7063891195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9" name="Oval 328">
                          <a:extLst>
                            <a:ext uri="{FF2B5EF4-FFF2-40B4-BE49-F238E27FC236}">
                              <a16:creationId xmlns:a16="http://schemas.microsoft.com/office/drawing/2014/main" id="{9DCFAD5D-3715-182D-9DE0-DF71DE18D6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0" name="Oval 329">
                          <a:extLst>
                            <a:ext uri="{FF2B5EF4-FFF2-40B4-BE49-F238E27FC236}">
                              <a16:creationId xmlns:a16="http://schemas.microsoft.com/office/drawing/2014/main" id="{C7F6A529-9EF4-B4AB-3A45-1B207E3CB6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1" name="Oval 330">
                          <a:extLst>
                            <a:ext uri="{FF2B5EF4-FFF2-40B4-BE49-F238E27FC236}">
                              <a16:creationId xmlns:a16="http://schemas.microsoft.com/office/drawing/2014/main" id="{EC0F9E7F-2AE8-6A6E-DB93-FF76AB873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2" name="Oval 331">
                          <a:extLst>
                            <a:ext uri="{FF2B5EF4-FFF2-40B4-BE49-F238E27FC236}">
                              <a16:creationId xmlns:a16="http://schemas.microsoft.com/office/drawing/2014/main" id="{942BB3C9-A9D1-71BD-411B-2F01226C2D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3" name="Oval 332">
                          <a:extLst>
                            <a:ext uri="{FF2B5EF4-FFF2-40B4-BE49-F238E27FC236}">
                              <a16:creationId xmlns:a16="http://schemas.microsoft.com/office/drawing/2014/main" id="{854EA09B-BFB5-5DB7-C165-7812A1CF58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316" name="Group 315">
                        <a:extLst>
                          <a:ext uri="{FF2B5EF4-FFF2-40B4-BE49-F238E27FC236}">
                            <a16:creationId xmlns:a16="http://schemas.microsoft.com/office/drawing/2014/main" id="{7D901B46-DBB0-050C-F859-1E07FF86527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20" name="Oval 319">
                          <a:extLst>
                            <a:ext uri="{FF2B5EF4-FFF2-40B4-BE49-F238E27FC236}">
                              <a16:creationId xmlns:a16="http://schemas.microsoft.com/office/drawing/2014/main" id="{39BBC65E-07B0-EAF1-D9AD-C1306776A8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1" name="Oval 320">
                          <a:extLst>
                            <a:ext uri="{FF2B5EF4-FFF2-40B4-BE49-F238E27FC236}">
                              <a16:creationId xmlns:a16="http://schemas.microsoft.com/office/drawing/2014/main" id="{22EF76B0-E285-E3BC-D20A-4FBCB38CF6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2" name="Oval 321">
                          <a:extLst>
                            <a:ext uri="{FF2B5EF4-FFF2-40B4-BE49-F238E27FC236}">
                              <a16:creationId xmlns:a16="http://schemas.microsoft.com/office/drawing/2014/main" id="{BA5531F6-B749-6853-69CC-C677289FF4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3" name="Oval 322">
                          <a:extLst>
                            <a:ext uri="{FF2B5EF4-FFF2-40B4-BE49-F238E27FC236}">
                              <a16:creationId xmlns:a16="http://schemas.microsoft.com/office/drawing/2014/main" id="{CB5E2EAE-F76E-1D34-600D-A877FFE2B6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4" name="Oval 323">
                          <a:extLst>
                            <a:ext uri="{FF2B5EF4-FFF2-40B4-BE49-F238E27FC236}">
                              <a16:creationId xmlns:a16="http://schemas.microsoft.com/office/drawing/2014/main" id="{3C9F0094-2E46-4784-183B-C0A2AC8AEE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5" name="Oval 324">
                          <a:extLst>
                            <a:ext uri="{FF2B5EF4-FFF2-40B4-BE49-F238E27FC236}">
                              <a16:creationId xmlns:a16="http://schemas.microsoft.com/office/drawing/2014/main" id="{F0F916AE-7E67-E757-F8A6-AD26F16469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6" name="Oval 325">
                          <a:extLst>
                            <a:ext uri="{FF2B5EF4-FFF2-40B4-BE49-F238E27FC236}">
                              <a16:creationId xmlns:a16="http://schemas.microsoft.com/office/drawing/2014/main" id="{7509E77F-9EE0-0F7E-B3DA-1D4B63F3FA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317" name="Group 316">
                        <a:extLst>
                          <a:ext uri="{FF2B5EF4-FFF2-40B4-BE49-F238E27FC236}">
                            <a16:creationId xmlns:a16="http://schemas.microsoft.com/office/drawing/2014/main" id="{0F980690-6AF7-1FD1-675A-E2A513FC88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18" name="Oval 317">
                          <a:extLst>
                            <a:ext uri="{FF2B5EF4-FFF2-40B4-BE49-F238E27FC236}">
                              <a16:creationId xmlns:a16="http://schemas.microsoft.com/office/drawing/2014/main" id="{649B3040-51B9-9C76-7306-6BF105284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9" name="Oval 318">
                          <a:extLst>
                            <a:ext uri="{FF2B5EF4-FFF2-40B4-BE49-F238E27FC236}">
                              <a16:creationId xmlns:a16="http://schemas.microsoft.com/office/drawing/2014/main" id="{CB8BBCF1-7789-1E46-2600-D5BCDBC7E5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CB72BF80-DD04-F448-400B-4B71EBDA84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561599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296" name="Group 295">
                        <a:extLst>
                          <a:ext uri="{FF2B5EF4-FFF2-40B4-BE49-F238E27FC236}">
                            <a16:creationId xmlns:a16="http://schemas.microsoft.com/office/drawing/2014/main" id="{01F23843-1BD3-1821-BAA7-C3C9E03CEE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08" name="Oval 307">
                          <a:extLst>
                            <a:ext uri="{FF2B5EF4-FFF2-40B4-BE49-F238E27FC236}">
                              <a16:creationId xmlns:a16="http://schemas.microsoft.com/office/drawing/2014/main" id="{0CEFB959-10C4-65B5-0878-0E53BCE3B9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9" name="Oval 308">
                          <a:extLst>
                            <a:ext uri="{FF2B5EF4-FFF2-40B4-BE49-F238E27FC236}">
                              <a16:creationId xmlns:a16="http://schemas.microsoft.com/office/drawing/2014/main" id="{286D568A-B034-23EA-99A4-E3D536489D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0" name="Oval 309">
                          <a:extLst>
                            <a:ext uri="{FF2B5EF4-FFF2-40B4-BE49-F238E27FC236}">
                              <a16:creationId xmlns:a16="http://schemas.microsoft.com/office/drawing/2014/main" id="{1272400E-75F1-08F7-208B-F2D62F616C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1" name="Oval 310">
                          <a:extLst>
                            <a:ext uri="{FF2B5EF4-FFF2-40B4-BE49-F238E27FC236}">
                              <a16:creationId xmlns:a16="http://schemas.microsoft.com/office/drawing/2014/main" id="{4D027790-4585-838D-6D56-51EACFC186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2" name="Oval 311">
                          <a:extLst>
                            <a:ext uri="{FF2B5EF4-FFF2-40B4-BE49-F238E27FC236}">
                              <a16:creationId xmlns:a16="http://schemas.microsoft.com/office/drawing/2014/main" id="{A405CF93-6545-7882-0591-C6EC2E79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3" name="Oval 312">
                          <a:extLst>
                            <a:ext uri="{FF2B5EF4-FFF2-40B4-BE49-F238E27FC236}">
                              <a16:creationId xmlns:a16="http://schemas.microsoft.com/office/drawing/2014/main" id="{E6A10072-DC7B-A327-B5E4-2E2161D79F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4" name="Oval 313">
                          <a:extLst>
                            <a:ext uri="{FF2B5EF4-FFF2-40B4-BE49-F238E27FC236}">
                              <a16:creationId xmlns:a16="http://schemas.microsoft.com/office/drawing/2014/main" id="{E6C19F9B-84C7-FD46-252E-010768FB49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97" name="Group 296">
                        <a:extLst>
                          <a:ext uri="{FF2B5EF4-FFF2-40B4-BE49-F238E27FC236}">
                            <a16:creationId xmlns:a16="http://schemas.microsoft.com/office/drawing/2014/main" id="{B46BD472-E875-689B-3C0D-2D7A4E9D8D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01" name="Oval 300">
                          <a:extLst>
                            <a:ext uri="{FF2B5EF4-FFF2-40B4-BE49-F238E27FC236}">
                              <a16:creationId xmlns:a16="http://schemas.microsoft.com/office/drawing/2014/main" id="{CF2D2A76-8337-4D14-6408-7A99F3C28B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2" name="Oval 301">
                          <a:extLst>
                            <a:ext uri="{FF2B5EF4-FFF2-40B4-BE49-F238E27FC236}">
                              <a16:creationId xmlns:a16="http://schemas.microsoft.com/office/drawing/2014/main" id="{8716A81A-2175-D658-0609-0FE41DCDE8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3" name="Oval 302">
                          <a:extLst>
                            <a:ext uri="{FF2B5EF4-FFF2-40B4-BE49-F238E27FC236}">
                              <a16:creationId xmlns:a16="http://schemas.microsoft.com/office/drawing/2014/main" id="{B0149D48-DBB8-4488-BBA1-AC75B4548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4" name="Oval 303">
                          <a:extLst>
                            <a:ext uri="{FF2B5EF4-FFF2-40B4-BE49-F238E27FC236}">
                              <a16:creationId xmlns:a16="http://schemas.microsoft.com/office/drawing/2014/main" id="{181247AE-674F-12EC-88D0-B916A273EE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5" name="Oval 304">
                          <a:extLst>
                            <a:ext uri="{FF2B5EF4-FFF2-40B4-BE49-F238E27FC236}">
                              <a16:creationId xmlns:a16="http://schemas.microsoft.com/office/drawing/2014/main" id="{B9488E94-BDB0-1DDB-5780-281408FE14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6" name="Oval 305">
                          <a:extLst>
                            <a:ext uri="{FF2B5EF4-FFF2-40B4-BE49-F238E27FC236}">
                              <a16:creationId xmlns:a16="http://schemas.microsoft.com/office/drawing/2014/main" id="{C69CCFA2-1DF3-119F-B2FB-3640BFB6B3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7" name="Oval 306">
                          <a:extLst>
                            <a:ext uri="{FF2B5EF4-FFF2-40B4-BE49-F238E27FC236}">
                              <a16:creationId xmlns:a16="http://schemas.microsoft.com/office/drawing/2014/main" id="{A3D7381C-B0FE-BC22-09BA-7A1AC93804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98" name="Group 297">
                        <a:extLst>
                          <a:ext uri="{FF2B5EF4-FFF2-40B4-BE49-F238E27FC236}">
                            <a16:creationId xmlns:a16="http://schemas.microsoft.com/office/drawing/2014/main" id="{9C497426-FC1D-6E6F-5907-17C11AF154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99" name="Oval 298">
                          <a:extLst>
                            <a:ext uri="{FF2B5EF4-FFF2-40B4-BE49-F238E27FC236}">
                              <a16:creationId xmlns:a16="http://schemas.microsoft.com/office/drawing/2014/main" id="{321F0266-7BD0-0237-A486-F5EA547913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0" name="Oval 299">
                          <a:extLst>
                            <a:ext uri="{FF2B5EF4-FFF2-40B4-BE49-F238E27FC236}">
                              <a16:creationId xmlns:a16="http://schemas.microsoft.com/office/drawing/2014/main" id="{2F0AB4E9-E1E8-E8B9-6202-2F9C49280B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93" name="Group 192">
                      <a:extLst>
                        <a:ext uri="{FF2B5EF4-FFF2-40B4-BE49-F238E27FC236}">
                          <a16:creationId xmlns:a16="http://schemas.microsoft.com/office/drawing/2014/main" id="{D84D265A-1363-62EA-6FCA-F368CCCC89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4027187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211" name="Group 210">
                        <a:extLst>
                          <a:ext uri="{FF2B5EF4-FFF2-40B4-BE49-F238E27FC236}">
                            <a16:creationId xmlns:a16="http://schemas.microsoft.com/office/drawing/2014/main" id="{C7C167B7-ACA5-2D9F-4CE8-B743B86D4F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89" name="Oval 288">
                          <a:extLst>
                            <a:ext uri="{FF2B5EF4-FFF2-40B4-BE49-F238E27FC236}">
                              <a16:creationId xmlns:a16="http://schemas.microsoft.com/office/drawing/2014/main" id="{55A3FEA9-E13C-7026-4CFF-24510782DF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0" name="Oval 289">
                          <a:extLst>
                            <a:ext uri="{FF2B5EF4-FFF2-40B4-BE49-F238E27FC236}">
                              <a16:creationId xmlns:a16="http://schemas.microsoft.com/office/drawing/2014/main" id="{7C0B6771-6424-0E57-710F-C288004477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1" name="Oval 290">
                          <a:extLst>
                            <a:ext uri="{FF2B5EF4-FFF2-40B4-BE49-F238E27FC236}">
                              <a16:creationId xmlns:a16="http://schemas.microsoft.com/office/drawing/2014/main" id="{1E3C3145-996D-F95B-DCE3-ED8F6F5DC2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2" name="Oval 291">
                          <a:extLst>
                            <a:ext uri="{FF2B5EF4-FFF2-40B4-BE49-F238E27FC236}">
                              <a16:creationId xmlns:a16="http://schemas.microsoft.com/office/drawing/2014/main" id="{776E8C93-91D2-06A3-C234-1C4D20DBFB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3" name="Oval 292">
                          <a:extLst>
                            <a:ext uri="{FF2B5EF4-FFF2-40B4-BE49-F238E27FC236}">
                              <a16:creationId xmlns:a16="http://schemas.microsoft.com/office/drawing/2014/main" id="{6B31CDC0-25A9-452E-9CCE-EDC4B98228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4" name="Oval 293">
                          <a:extLst>
                            <a:ext uri="{FF2B5EF4-FFF2-40B4-BE49-F238E27FC236}">
                              <a16:creationId xmlns:a16="http://schemas.microsoft.com/office/drawing/2014/main" id="{1C1F4D1C-5EA2-D98D-DB7C-A42DA3D73E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5" name="Oval 294">
                          <a:extLst>
                            <a:ext uri="{FF2B5EF4-FFF2-40B4-BE49-F238E27FC236}">
                              <a16:creationId xmlns:a16="http://schemas.microsoft.com/office/drawing/2014/main" id="{7AF59FC7-C2AD-F32A-66C1-48E7A3AEB8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13" name="Group 212">
                        <a:extLst>
                          <a:ext uri="{FF2B5EF4-FFF2-40B4-BE49-F238E27FC236}">
                            <a16:creationId xmlns:a16="http://schemas.microsoft.com/office/drawing/2014/main" id="{18B3A453-4B62-3B3F-C216-586CE2FFD0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53" name="Oval 252">
                          <a:extLst>
                            <a:ext uri="{FF2B5EF4-FFF2-40B4-BE49-F238E27FC236}">
                              <a16:creationId xmlns:a16="http://schemas.microsoft.com/office/drawing/2014/main" id="{1B7F961B-5798-52C5-19A1-8A11792452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3" name="Oval 282">
                          <a:extLst>
                            <a:ext uri="{FF2B5EF4-FFF2-40B4-BE49-F238E27FC236}">
                              <a16:creationId xmlns:a16="http://schemas.microsoft.com/office/drawing/2014/main" id="{2F05DFE1-9FC8-43C1-1140-AF6EC644EC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4" name="Oval 283">
                          <a:extLst>
                            <a:ext uri="{FF2B5EF4-FFF2-40B4-BE49-F238E27FC236}">
                              <a16:creationId xmlns:a16="http://schemas.microsoft.com/office/drawing/2014/main" id="{045FFDDB-2FDC-FFAA-F755-2033436FB7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5" name="Oval 284">
                          <a:extLst>
                            <a:ext uri="{FF2B5EF4-FFF2-40B4-BE49-F238E27FC236}">
                              <a16:creationId xmlns:a16="http://schemas.microsoft.com/office/drawing/2014/main" id="{AE892168-D88A-E600-E6CA-01510D58F0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6" name="Oval 285">
                          <a:extLst>
                            <a:ext uri="{FF2B5EF4-FFF2-40B4-BE49-F238E27FC236}">
                              <a16:creationId xmlns:a16="http://schemas.microsoft.com/office/drawing/2014/main" id="{7A1EA7D5-F572-32FD-390A-7FF890EF62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7" name="Oval 286">
                          <a:extLst>
                            <a:ext uri="{FF2B5EF4-FFF2-40B4-BE49-F238E27FC236}">
                              <a16:creationId xmlns:a16="http://schemas.microsoft.com/office/drawing/2014/main" id="{9F9B0E04-8E99-5C7C-E220-FD2944BDD4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8" name="Oval 287">
                          <a:extLst>
                            <a:ext uri="{FF2B5EF4-FFF2-40B4-BE49-F238E27FC236}">
                              <a16:creationId xmlns:a16="http://schemas.microsoft.com/office/drawing/2014/main" id="{FCAE3845-C3B4-87D7-9F34-95379FBB99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31" name="Group 230">
                        <a:extLst>
                          <a:ext uri="{FF2B5EF4-FFF2-40B4-BE49-F238E27FC236}">
                            <a16:creationId xmlns:a16="http://schemas.microsoft.com/office/drawing/2014/main" id="{0741B071-6681-159E-5652-B373CB27A9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33" name="Oval 232">
                          <a:extLst>
                            <a:ext uri="{FF2B5EF4-FFF2-40B4-BE49-F238E27FC236}">
                              <a16:creationId xmlns:a16="http://schemas.microsoft.com/office/drawing/2014/main" id="{713C2475-06B4-E60B-E71A-AF954B167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51" name="Oval 250">
                          <a:extLst>
                            <a:ext uri="{FF2B5EF4-FFF2-40B4-BE49-F238E27FC236}">
                              <a16:creationId xmlns:a16="http://schemas.microsoft.com/office/drawing/2014/main" id="{4F8CDDF2-68D8-B72A-A444-A895255AD5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43A4F503-4C68-E307-4CC7-C041F4E17AD2}"/>
                      </a:ext>
                    </a:extLst>
                  </p:cNvPr>
                  <p:cNvGrpSpPr/>
                  <p:nvPr/>
                </p:nvGrpSpPr>
                <p:grpSpPr>
                  <a:xfrm>
                    <a:off x="5329666" y="3098473"/>
                    <a:ext cx="3408000" cy="1291176"/>
                    <a:chOff x="3297228" y="3096011"/>
                    <a:chExt cx="3408000" cy="1291176"/>
                  </a:xfrm>
                </p:grpSpPr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DE4D11CF-64D3-E8EF-166E-CE3C3537A8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096011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5FEEDFF8-C37E-1F46-B12D-359C276451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2945F942-E7DA-3C3D-60C2-F8EF45A247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4" name="Oval 183">
                          <a:extLst>
                            <a:ext uri="{FF2B5EF4-FFF2-40B4-BE49-F238E27FC236}">
                              <a16:creationId xmlns:a16="http://schemas.microsoft.com/office/drawing/2014/main" id="{8C445A3E-FE18-BA79-676F-7BDDBFBE4F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5" name="Oval 184">
                          <a:extLst>
                            <a:ext uri="{FF2B5EF4-FFF2-40B4-BE49-F238E27FC236}">
                              <a16:creationId xmlns:a16="http://schemas.microsoft.com/office/drawing/2014/main" id="{040B7B31-F2C0-6C6A-43B0-FC934E24AF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6" name="Oval 185">
                          <a:extLst>
                            <a:ext uri="{FF2B5EF4-FFF2-40B4-BE49-F238E27FC236}">
                              <a16:creationId xmlns:a16="http://schemas.microsoft.com/office/drawing/2014/main" id="{0C354623-69AA-1618-27A3-64C6004B7A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7" name="Oval 186">
                          <a:extLst>
                            <a:ext uri="{FF2B5EF4-FFF2-40B4-BE49-F238E27FC236}">
                              <a16:creationId xmlns:a16="http://schemas.microsoft.com/office/drawing/2014/main" id="{9FC8E476-BA00-F2B4-8A96-17B82DBFA8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8" name="Oval 187">
                          <a:extLst>
                            <a:ext uri="{FF2B5EF4-FFF2-40B4-BE49-F238E27FC236}">
                              <a16:creationId xmlns:a16="http://schemas.microsoft.com/office/drawing/2014/main" id="{E00E757D-267D-154A-B958-6E38C3BF7A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9" name="Oval 188">
                          <a:extLst>
                            <a:ext uri="{FF2B5EF4-FFF2-40B4-BE49-F238E27FC236}">
                              <a16:creationId xmlns:a16="http://schemas.microsoft.com/office/drawing/2014/main" id="{AAC9F94B-F6D7-31E7-7895-C9DD8D8A8C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72" name="Group 171">
                        <a:extLst>
                          <a:ext uri="{FF2B5EF4-FFF2-40B4-BE49-F238E27FC236}">
                            <a16:creationId xmlns:a16="http://schemas.microsoft.com/office/drawing/2014/main" id="{5F1428F1-86BC-8040-545A-3EA7AB4E4B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BECE1F0F-6612-1DDD-F372-5B3864E524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8167D35B-C5E6-5CD8-3A4A-26E9361422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0D2E320A-0AC4-58F6-70D2-2058051FC2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9" name="Oval 178">
                          <a:extLst>
                            <a:ext uri="{FF2B5EF4-FFF2-40B4-BE49-F238E27FC236}">
                              <a16:creationId xmlns:a16="http://schemas.microsoft.com/office/drawing/2014/main" id="{E9999540-4084-5D47-4392-9D45DB57B0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0" name="Oval 179">
                          <a:extLst>
                            <a:ext uri="{FF2B5EF4-FFF2-40B4-BE49-F238E27FC236}">
                              <a16:creationId xmlns:a16="http://schemas.microsoft.com/office/drawing/2014/main" id="{75AE5DFE-28CE-7E60-CD64-97312E634D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B98F4F94-1086-E554-421F-8C9BD147A6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2" name="Oval 181">
                          <a:extLst>
                            <a:ext uri="{FF2B5EF4-FFF2-40B4-BE49-F238E27FC236}">
                              <a16:creationId xmlns:a16="http://schemas.microsoft.com/office/drawing/2014/main" id="{05B59798-B34C-D110-9C67-3FD8506EAF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73" name="Group 172">
                        <a:extLst>
                          <a:ext uri="{FF2B5EF4-FFF2-40B4-BE49-F238E27FC236}">
                            <a16:creationId xmlns:a16="http://schemas.microsoft.com/office/drawing/2014/main" id="{972F2B0B-DA8B-307D-6431-6D7A1AEC8C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74" name="Oval 173">
                          <a:extLst>
                            <a:ext uri="{FF2B5EF4-FFF2-40B4-BE49-F238E27FC236}">
                              <a16:creationId xmlns:a16="http://schemas.microsoft.com/office/drawing/2014/main" id="{4970C050-3451-9452-096F-7A75363A45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58C28A33-7638-1752-4C7D-05CE8811F1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27" name="Group 126">
                      <a:extLst>
                        <a:ext uri="{FF2B5EF4-FFF2-40B4-BE49-F238E27FC236}">
                          <a16:creationId xmlns:a16="http://schemas.microsoft.com/office/drawing/2014/main" id="{753C7BA4-B2A1-B4AB-19E7-4B9E708AAD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561599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152" name="Group 151">
                        <a:extLst>
                          <a:ext uri="{FF2B5EF4-FFF2-40B4-BE49-F238E27FC236}">
                            <a16:creationId xmlns:a16="http://schemas.microsoft.com/office/drawing/2014/main" id="{A7912F43-CC74-EC5A-A016-18236CF81E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64" name="Oval 163">
                          <a:extLst>
                            <a:ext uri="{FF2B5EF4-FFF2-40B4-BE49-F238E27FC236}">
                              <a16:creationId xmlns:a16="http://schemas.microsoft.com/office/drawing/2014/main" id="{4CBCF59B-5DDB-E546-CBFA-10449DBB2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5" name="Oval 164">
                          <a:extLst>
                            <a:ext uri="{FF2B5EF4-FFF2-40B4-BE49-F238E27FC236}">
                              <a16:creationId xmlns:a16="http://schemas.microsoft.com/office/drawing/2014/main" id="{E25DCCCF-2890-EEE2-D381-4D2B3A9A53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6" name="Oval 165">
                          <a:extLst>
                            <a:ext uri="{FF2B5EF4-FFF2-40B4-BE49-F238E27FC236}">
                              <a16:creationId xmlns:a16="http://schemas.microsoft.com/office/drawing/2014/main" id="{3507524C-3BC7-6EA4-4FD4-E8F1ADA306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7" name="Oval 166">
                          <a:extLst>
                            <a:ext uri="{FF2B5EF4-FFF2-40B4-BE49-F238E27FC236}">
                              <a16:creationId xmlns:a16="http://schemas.microsoft.com/office/drawing/2014/main" id="{584BF4D1-A949-3876-E55D-B8E4D38DA7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8" name="Oval 167">
                          <a:extLst>
                            <a:ext uri="{FF2B5EF4-FFF2-40B4-BE49-F238E27FC236}">
                              <a16:creationId xmlns:a16="http://schemas.microsoft.com/office/drawing/2014/main" id="{B428B430-DCF5-2867-2859-77D4901E33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9" name="Oval 168">
                          <a:extLst>
                            <a:ext uri="{FF2B5EF4-FFF2-40B4-BE49-F238E27FC236}">
                              <a16:creationId xmlns:a16="http://schemas.microsoft.com/office/drawing/2014/main" id="{33EAC3D6-59A1-873B-D19A-EDF7829E5D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0" name="Oval 169">
                          <a:extLst>
                            <a:ext uri="{FF2B5EF4-FFF2-40B4-BE49-F238E27FC236}">
                              <a16:creationId xmlns:a16="http://schemas.microsoft.com/office/drawing/2014/main" id="{52CD9730-C806-8C2C-4A2E-6167460A5F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8B388FCE-888D-CFF6-99E6-BF3DD8D638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57" name="Oval 156">
                          <a:extLst>
                            <a:ext uri="{FF2B5EF4-FFF2-40B4-BE49-F238E27FC236}">
                              <a16:creationId xmlns:a16="http://schemas.microsoft.com/office/drawing/2014/main" id="{A1A62725-379C-A3E6-CAF3-2C72C61226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8" name="Oval 157">
                          <a:extLst>
                            <a:ext uri="{FF2B5EF4-FFF2-40B4-BE49-F238E27FC236}">
                              <a16:creationId xmlns:a16="http://schemas.microsoft.com/office/drawing/2014/main" id="{F6BA1190-E406-758D-90CF-4BA36C0430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9" name="Oval 158">
                          <a:extLst>
                            <a:ext uri="{FF2B5EF4-FFF2-40B4-BE49-F238E27FC236}">
                              <a16:creationId xmlns:a16="http://schemas.microsoft.com/office/drawing/2014/main" id="{C3CB1324-2DD2-0D7F-30A9-F9D898A10D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0" name="Oval 159">
                          <a:extLst>
                            <a:ext uri="{FF2B5EF4-FFF2-40B4-BE49-F238E27FC236}">
                              <a16:creationId xmlns:a16="http://schemas.microsoft.com/office/drawing/2014/main" id="{31935CB0-E274-B985-AA20-A7F643E8B8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1" name="Oval 160">
                          <a:extLst>
                            <a:ext uri="{FF2B5EF4-FFF2-40B4-BE49-F238E27FC236}">
                              <a16:creationId xmlns:a16="http://schemas.microsoft.com/office/drawing/2014/main" id="{559BF9F2-DA95-DF0C-F169-81D9AB11D7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2" name="Oval 161">
                          <a:extLst>
                            <a:ext uri="{FF2B5EF4-FFF2-40B4-BE49-F238E27FC236}">
                              <a16:creationId xmlns:a16="http://schemas.microsoft.com/office/drawing/2014/main" id="{F48F5BBA-E3CE-BD68-5FB4-7016DC18D9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3" name="Oval 162">
                          <a:extLst>
                            <a:ext uri="{FF2B5EF4-FFF2-40B4-BE49-F238E27FC236}">
                              <a16:creationId xmlns:a16="http://schemas.microsoft.com/office/drawing/2014/main" id="{760BAD52-AE91-1274-F2B1-36E2B768B8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54" name="Group 153">
                        <a:extLst>
                          <a:ext uri="{FF2B5EF4-FFF2-40B4-BE49-F238E27FC236}">
                            <a16:creationId xmlns:a16="http://schemas.microsoft.com/office/drawing/2014/main" id="{644A22AA-7785-77C7-CD4A-5819A5A51B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55" name="Oval 154">
                          <a:extLst>
                            <a:ext uri="{FF2B5EF4-FFF2-40B4-BE49-F238E27FC236}">
                              <a16:creationId xmlns:a16="http://schemas.microsoft.com/office/drawing/2014/main" id="{64669981-BBE6-653C-DF0F-80EE1A76A8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C6DC395E-31B6-2B7C-702E-3222C40341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51AE3A16-F865-2DF8-95C2-A512BE157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4027187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129" name="Group 128">
                        <a:extLst>
                          <a:ext uri="{FF2B5EF4-FFF2-40B4-BE49-F238E27FC236}">
                            <a16:creationId xmlns:a16="http://schemas.microsoft.com/office/drawing/2014/main" id="{7F9643A1-1224-B43A-98D9-E46D9AF027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5C078A75-5DBA-04A5-A32D-B2022424B8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962ED9B0-78D3-795B-5963-E7AD89DFA1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7" name="Oval 146">
                          <a:extLst>
                            <a:ext uri="{FF2B5EF4-FFF2-40B4-BE49-F238E27FC236}">
                              <a16:creationId xmlns:a16="http://schemas.microsoft.com/office/drawing/2014/main" id="{D87EA313-480C-03DF-E86D-2815132817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8" name="Oval 147">
                          <a:extLst>
                            <a:ext uri="{FF2B5EF4-FFF2-40B4-BE49-F238E27FC236}">
                              <a16:creationId xmlns:a16="http://schemas.microsoft.com/office/drawing/2014/main" id="{2580094D-5BE7-0844-0272-2E98B95B7B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9" name="Oval 148">
                          <a:extLst>
                            <a:ext uri="{FF2B5EF4-FFF2-40B4-BE49-F238E27FC236}">
                              <a16:creationId xmlns:a16="http://schemas.microsoft.com/office/drawing/2014/main" id="{43B00783-D6BA-F2BC-05AA-FABEF3FE5D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0" name="Oval 149">
                          <a:extLst>
                            <a:ext uri="{FF2B5EF4-FFF2-40B4-BE49-F238E27FC236}">
                              <a16:creationId xmlns:a16="http://schemas.microsoft.com/office/drawing/2014/main" id="{0C83453A-3C47-3028-3EDF-7D01F268EF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1" name="Oval 150">
                          <a:extLst>
                            <a:ext uri="{FF2B5EF4-FFF2-40B4-BE49-F238E27FC236}">
                              <a16:creationId xmlns:a16="http://schemas.microsoft.com/office/drawing/2014/main" id="{2DBE830E-70FF-2203-2545-E571D4C41F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30" name="Group 129">
                        <a:extLst>
                          <a:ext uri="{FF2B5EF4-FFF2-40B4-BE49-F238E27FC236}">
                            <a16:creationId xmlns:a16="http://schemas.microsoft.com/office/drawing/2014/main" id="{CF71B02F-D4AC-B93A-F525-C216C68AC7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333BF4B2-D91F-FEF0-3701-718DB14F46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D26EE169-5164-8E8B-6840-689F86FB48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F23E11D7-8DF2-49B1-E8AD-2E160375C5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B81A55A3-1978-7EB6-2F61-40AA36842E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A8DEE480-D49B-4BD4-D6B2-5058781ED5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706F2138-79AC-F6A0-442E-47E091CE84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3A783F7E-1930-7563-83CB-DC2D7DBD40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31" name="Group 130">
                        <a:extLst>
                          <a:ext uri="{FF2B5EF4-FFF2-40B4-BE49-F238E27FC236}">
                            <a16:creationId xmlns:a16="http://schemas.microsoft.com/office/drawing/2014/main" id="{60172DD2-07CC-2F41-1027-39192096D6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2361D9D1-6421-EFE9-5F16-CE87E1807C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38E1DEAA-8F69-879D-003A-025AD59E2C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E8FB3D4-FC25-0232-FC75-F3E900DB9DEB}"/>
                </a:ext>
              </a:extLst>
            </p:cNvPr>
            <p:cNvGrpSpPr/>
            <p:nvPr/>
          </p:nvGrpSpPr>
          <p:grpSpPr>
            <a:xfrm>
              <a:off x="637965" y="3372646"/>
              <a:ext cx="360000" cy="1291176"/>
              <a:chOff x="8105518" y="3615857"/>
              <a:chExt cx="360000" cy="1291176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B5640C8-C17E-3292-E5DF-807FC21063EE}"/>
                  </a:ext>
                </a:extLst>
              </p:cNvPr>
              <p:cNvSpPr/>
              <p:nvPr/>
            </p:nvSpPr>
            <p:spPr>
              <a:xfrm rot="5400000">
                <a:off x="8105518" y="361585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61D85D4-2068-9168-40D6-F4FFC3BF9D40}"/>
                  </a:ext>
                </a:extLst>
              </p:cNvPr>
              <p:cNvSpPr/>
              <p:nvPr/>
            </p:nvSpPr>
            <p:spPr>
              <a:xfrm rot="5400000">
                <a:off x="8105518" y="408144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BF19A9E-8B57-2D27-ADB7-402DB42DB7F4}"/>
                  </a:ext>
                </a:extLst>
              </p:cNvPr>
              <p:cNvSpPr/>
              <p:nvPr/>
            </p:nvSpPr>
            <p:spPr>
              <a:xfrm rot="5400000">
                <a:off x="8105518" y="454703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F67581-5BB3-EBF1-8DBB-6AB1E4C1A2F8}"/>
              </a:ext>
            </a:extLst>
          </p:cNvPr>
          <p:cNvGrpSpPr/>
          <p:nvPr/>
        </p:nvGrpSpPr>
        <p:grpSpPr>
          <a:xfrm>
            <a:off x="809282" y="3585859"/>
            <a:ext cx="7795782" cy="2677417"/>
            <a:chOff x="849395" y="4168585"/>
            <a:chExt cx="7795782" cy="2677417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C6725D44-E23D-FFB1-11CE-B87B06897739}"/>
                </a:ext>
              </a:extLst>
            </p:cNvPr>
            <p:cNvGrpSpPr/>
            <p:nvPr/>
          </p:nvGrpSpPr>
          <p:grpSpPr>
            <a:xfrm>
              <a:off x="849395" y="4168585"/>
              <a:ext cx="7795782" cy="2677417"/>
              <a:chOff x="-286258" y="4076061"/>
              <a:chExt cx="7795782" cy="267741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49B8AF3-09B2-07D3-08AE-78AAE09275E1}"/>
                  </a:ext>
                </a:extLst>
              </p:cNvPr>
              <p:cNvSpPr txBox="1"/>
              <p:nvPr/>
            </p:nvSpPr>
            <p:spPr>
              <a:xfrm>
                <a:off x="-286258" y="4502092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3</a:t>
                </a:r>
              </a:p>
            </p:txBody>
          </p:sp>
          <p:sp>
            <p:nvSpPr>
              <p:cNvPr id="108" name="Left Brace 107">
                <a:extLst>
                  <a:ext uri="{FF2B5EF4-FFF2-40B4-BE49-F238E27FC236}">
                    <a16:creationId xmlns:a16="http://schemas.microsoft.com/office/drawing/2014/main" id="{85500BC6-F2A9-0983-00C7-D9BEEA5FDD48}"/>
                  </a:ext>
                </a:extLst>
              </p:cNvPr>
              <p:cNvSpPr/>
              <p:nvPr/>
            </p:nvSpPr>
            <p:spPr>
              <a:xfrm>
                <a:off x="794123" y="4076061"/>
                <a:ext cx="433577" cy="1512939"/>
              </a:xfrm>
              <a:prstGeom prst="leftBrace">
                <a:avLst>
                  <a:gd name="adj1" fmla="val 71100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CCB5DBE-F8AC-9FA2-1695-44F21434DF32}"/>
                  </a:ext>
                </a:extLst>
              </p:cNvPr>
              <p:cNvSpPr txBox="1"/>
              <p:nvPr/>
            </p:nvSpPr>
            <p:spPr>
              <a:xfrm>
                <a:off x="2796863" y="5984037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10</a:t>
                </a:r>
              </a:p>
            </p:txBody>
          </p:sp>
          <p:sp>
            <p:nvSpPr>
              <p:cNvPr id="111" name="Left Brace 110">
                <a:extLst>
                  <a:ext uri="{FF2B5EF4-FFF2-40B4-BE49-F238E27FC236}">
                    <a16:creationId xmlns:a16="http://schemas.microsoft.com/office/drawing/2014/main" id="{49E745CE-7FBE-0BF8-BCA4-7DBDFE55CE43}"/>
                  </a:ext>
                </a:extLst>
              </p:cNvPr>
              <p:cNvSpPr/>
              <p:nvPr/>
            </p:nvSpPr>
            <p:spPr>
              <a:xfrm rot="16200000">
                <a:off x="3421462" y="3412288"/>
                <a:ext cx="433577" cy="4857073"/>
              </a:xfrm>
              <a:prstGeom prst="leftBrace">
                <a:avLst>
                  <a:gd name="adj1" fmla="val 71100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007C29BC-8277-3BB8-5636-846F29889186}"/>
                  </a:ext>
                </a:extLst>
              </p:cNvPr>
              <p:cNvGrpSpPr/>
              <p:nvPr/>
            </p:nvGrpSpPr>
            <p:grpSpPr>
              <a:xfrm>
                <a:off x="1227700" y="4183994"/>
                <a:ext cx="3408000" cy="360000"/>
                <a:chOff x="3014790" y="3264790"/>
                <a:chExt cx="3408000" cy="360000"/>
              </a:xfrm>
              <a:solidFill>
                <a:srgbClr val="7030A0"/>
              </a:solidFill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872C4A11-7B44-0155-CC9D-ACAE25E3000B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B02B303-98FD-44EC-76FC-8D77B855C7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C64A87D3-D5AB-48FD-DB02-C2065079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6B07CFA5-902C-F7B0-098F-CB3999B4D3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6817D4D0-88EE-3B95-D7E1-EDF91C8ADD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EE7ED1E4-CB7E-F88F-6B1B-80027AAD26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B7F8D141-93C1-A826-554E-9BD1978DC6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50E411A-C2B8-CE2E-02B4-381A3C842C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3190C006-C974-ACE5-1D59-DCB692E70FA1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1569F722-E968-B9E0-35EC-A0C882155D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D2572D43-93D8-2543-76F3-40110002D68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B8E22D9-469B-4FC5-EE3C-E1A1ADCDC88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A8CDD598-A699-E9AA-4B94-DB589A8513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96AF5A6E-E379-161F-6038-51C95D2040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437C66CE-F231-569A-19FE-259508E0BB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2825950B-B8B3-99E6-9189-2A43F62C12C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34BB76D-1CAE-C435-F583-2FA519ADAFF5}"/>
                    </a:ext>
                  </a:extLst>
                </p:cNvPr>
                <p:cNvGrpSpPr/>
                <p:nvPr/>
              </p:nvGrpSpPr>
              <p:grpSpPr>
                <a:xfrm>
                  <a:off x="5554790" y="3264790"/>
                  <a:ext cx="868000" cy="360000"/>
                  <a:chOff x="5824125" y="5390244"/>
                  <a:chExt cx="868000" cy="360000"/>
                </a:xfrm>
                <a:grpFill/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7158CC62-8FF3-7B69-DB69-F606860D4D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32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086C921F-2BF0-AF2A-F894-1F2D23D7659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24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14BD0CA-4ACD-2793-824F-E04A19FCB86F}"/>
                  </a:ext>
                </a:extLst>
              </p:cNvPr>
              <p:cNvGrpSpPr/>
              <p:nvPr/>
            </p:nvGrpSpPr>
            <p:grpSpPr>
              <a:xfrm>
                <a:off x="1227700" y="4649582"/>
                <a:ext cx="3408000" cy="360000"/>
                <a:chOff x="3014790" y="3264790"/>
                <a:chExt cx="3408000" cy="360000"/>
              </a:xfrm>
              <a:solidFill>
                <a:srgbClr val="7030A0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8745F6D8-4D57-4B5B-5F35-C90C969AAE89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45B10B5-CCFE-6F33-28D6-B683C6BBDB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719A1451-ECCE-F0CF-D40F-EEFD4B7200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37F61A7A-A894-28CD-D35D-43C94E95666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848F68E9-0A74-45EC-AE79-8E11C84B05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22F55D4D-D29D-2CBD-3ADE-5DE1EFCE50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A6FAAF17-AFC1-FB9F-C169-3CC0096A097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E9812D8A-AC4A-7F6A-A0A5-AA00FD684E3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E0F8A082-90CA-3F6E-3BEF-4AE4924DBE15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B7A735CE-C710-796C-99F0-E939F5B525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AB0AC3CB-5043-4310-7819-3D6CFB60A4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23D9EBC4-AFF7-066B-A424-C3F021E79E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B7BA647E-32B1-A69B-DAF2-EB879778C7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DBCC043C-9AE3-2DEE-964B-9A18A05E4A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D373A5E8-7B9A-7DEE-8D63-C23C5481895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8A979C1-7C2F-9F84-C67E-ADC9BEADD6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050CF7D-8CA2-A40A-C7F5-B5D5B05FE33F}"/>
                    </a:ext>
                  </a:extLst>
                </p:cNvPr>
                <p:cNvGrpSpPr/>
                <p:nvPr/>
              </p:nvGrpSpPr>
              <p:grpSpPr>
                <a:xfrm>
                  <a:off x="5554790" y="3264790"/>
                  <a:ext cx="868000" cy="360000"/>
                  <a:chOff x="5824125" y="5390244"/>
                  <a:chExt cx="868000" cy="360000"/>
                </a:xfrm>
                <a:grpFill/>
              </p:grpSpPr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A19BE8B2-7D78-1BE5-546D-974EC84DEB5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32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E4568990-F17A-A599-C7F0-49221E52B8E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24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FB72AEF-DF68-902D-2965-DAF48DD10E5C}"/>
                  </a:ext>
                </a:extLst>
              </p:cNvPr>
              <p:cNvGrpSpPr/>
              <p:nvPr/>
            </p:nvGrpSpPr>
            <p:grpSpPr>
              <a:xfrm>
                <a:off x="1227700" y="5115170"/>
                <a:ext cx="3408000" cy="360000"/>
                <a:chOff x="3014790" y="3264790"/>
                <a:chExt cx="3408000" cy="360000"/>
              </a:xfrm>
              <a:solidFill>
                <a:srgbClr val="7030A0"/>
              </a:solidFill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FD48E97F-7507-6789-A0D5-6BC0D22EF731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D5A7C15-E193-057B-6CCA-2BE39CB0D0F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7F42FF2F-C153-8F99-474C-CBDFF3B4C2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C50CA5F3-5E57-25ED-56E1-6F28B97C68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A3446403-4AA1-E3DE-5EB2-1A875C35DC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06CE4573-71C1-A937-52EE-641170A6F7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B9616812-9ACA-16D2-58EE-C80A2F500F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D79C400C-8566-EC22-C59C-EA03C5B9FF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DA62A71-CEEA-9B9C-AE52-FD9D1BD5910C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762F7669-019B-E1B5-2625-7C8A609FC9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4ABE96CD-1E80-F401-5EEF-606881B256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FA9DA66B-24D3-AE69-D90F-87A7DFA8CC4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2DC1502A-4470-5B0F-AE3B-74995530C5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4BECA636-D0B9-F658-8BFC-094FE47DC4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1D50EEE1-5468-04DB-08C4-C044AF7E96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34B4E4D3-113B-8DC3-EA79-67303AE6AB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30291214-9DC5-2325-2453-586537A057FA}"/>
                    </a:ext>
                  </a:extLst>
                </p:cNvPr>
                <p:cNvGrpSpPr/>
                <p:nvPr/>
              </p:nvGrpSpPr>
              <p:grpSpPr>
                <a:xfrm>
                  <a:off x="5554790" y="3264790"/>
                  <a:ext cx="868000" cy="360000"/>
                  <a:chOff x="5824125" y="5390244"/>
                  <a:chExt cx="868000" cy="360000"/>
                </a:xfrm>
                <a:grpFill/>
              </p:grpSpPr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2B90225-BAB9-B187-1621-A05FC5B967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32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27D616BD-4D76-EF69-8D6A-62F983B19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24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BA9BA8BE-54B3-C28C-0662-DC762D1DB2DF}"/>
                  </a:ext>
                </a:extLst>
              </p:cNvPr>
              <p:cNvGrpSpPr/>
              <p:nvPr/>
            </p:nvGrpSpPr>
            <p:grpSpPr>
              <a:xfrm>
                <a:off x="3260138" y="4186456"/>
                <a:ext cx="3408000" cy="360000"/>
                <a:chOff x="3031211" y="3299748"/>
                <a:chExt cx="3408000" cy="360000"/>
              </a:xfrm>
              <a:solidFill>
                <a:srgbClr val="FF0000"/>
              </a:solidFill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5593B64-C8E3-190D-0223-6CD9B96007ED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806A878-CC2E-4796-F11A-6017592D3FC6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775F923-4E87-591E-5666-94AFDE10A3FE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BE2A6CC-BB19-ADFC-3232-31BB1500CD06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8132219-1DBC-419C-CCDE-F13B88E01D67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3E467F0-D50B-80AA-87DC-7F965966BF37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1EB09E0-E04D-C20E-2B56-0A77C0599332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3C90C97A-526B-EA4C-D159-DCF7B4F06E66}"/>
                  </a:ext>
                </a:extLst>
              </p:cNvPr>
              <p:cNvGrpSpPr/>
              <p:nvPr/>
            </p:nvGrpSpPr>
            <p:grpSpPr>
              <a:xfrm>
                <a:off x="3260138" y="4186456"/>
                <a:ext cx="3408000" cy="360000"/>
                <a:chOff x="3031211" y="3299748"/>
                <a:chExt cx="3408000" cy="360000"/>
              </a:xfrm>
              <a:solidFill>
                <a:srgbClr val="7030A0"/>
              </a:solidFill>
            </p:grpSpPr>
            <p:sp>
              <p:nvSpPr>
                <p:cNvPr id="570" name="Oval 569">
                  <a:extLst>
                    <a:ext uri="{FF2B5EF4-FFF2-40B4-BE49-F238E27FC236}">
                      <a16:creationId xmlns:a16="http://schemas.microsoft.com/office/drawing/2014/main" id="{BDF05F37-9FBF-833E-E842-BCDEBCB88C6C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1" name="Oval 570">
                  <a:extLst>
                    <a:ext uri="{FF2B5EF4-FFF2-40B4-BE49-F238E27FC236}">
                      <a16:creationId xmlns:a16="http://schemas.microsoft.com/office/drawing/2014/main" id="{221908C9-8924-88F9-38EB-8B9B5613D797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2" name="Oval 571">
                  <a:extLst>
                    <a:ext uri="{FF2B5EF4-FFF2-40B4-BE49-F238E27FC236}">
                      <a16:creationId xmlns:a16="http://schemas.microsoft.com/office/drawing/2014/main" id="{24B0BF37-1613-EE30-59D3-871D2F3F6BB4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3" name="Oval 572">
                  <a:extLst>
                    <a:ext uri="{FF2B5EF4-FFF2-40B4-BE49-F238E27FC236}">
                      <a16:creationId xmlns:a16="http://schemas.microsoft.com/office/drawing/2014/main" id="{0D3509A4-7524-0207-7D79-7FB9BAF563AE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4" name="Oval 573">
                  <a:extLst>
                    <a:ext uri="{FF2B5EF4-FFF2-40B4-BE49-F238E27FC236}">
                      <a16:creationId xmlns:a16="http://schemas.microsoft.com/office/drawing/2014/main" id="{DCB8E1F5-DC19-6E04-D75D-F87DBB2DBCBE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5" name="Oval 574">
                  <a:extLst>
                    <a:ext uri="{FF2B5EF4-FFF2-40B4-BE49-F238E27FC236}">
                      <a16:creationId xmlns:a16="http://schemas.microsoft.com/office/drawing/2014/main" id="{B4C57C5B-F42E-279E-A8E7-4C7383ADFE60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D489E24D-1A73-BAC1-5D2E-84401ED18DC9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D46A68AB-5A40-1FAF-6044-3D839B4FF2F7}"/>
                  </a:ext>
                </a:extLst>
              </p:cNvPr>
              <p:cNvGrpSpPr/>
              <p:nvPr/>
            </p:nvGrpSpPr>
            <p:grpSpPr>
              <a:xfrm>
                <a:off x="5800138" y="4186456"/>
                <a:ext cx="868000" cy="360000"/>
                <a:chOff x="5824125" y="5390244"/>
                <a:chExt cx="868000" cy="360000"/>
              </a:xfrm>
              <a:solidFill>
                <a:srgbClr val="FF0000"/>
              </a:solidFill>
            </p:grpSpPr>
            <p:sp>
              <p:nvSpPr>
                <p:cNvPr id="568" name="Oval 567">
                  <a:extLst>
                    <a:ext uri="{FF2B5EF4-FFF2-40B4-BE49-F238E27FC236}">
                      <a16:creationId xmlns:a16="http://schemas.microsoft.com/office/drawing/2014/main" id="{DEC73F7D-78EB-ADE6-987C-CE924090C9BD}"/>
                    </a:ext>
                  </a:extLst>
                </p:cNvPr>
                <p:cNvSpPr/>
                <p:nvPr/>
              </p:nvSpPr>
              <p:spPr>
                <a:xfrm rot="5400000">
                  <a:off x="6332125" y="5390244"/>
                  <a:ext cx="360000" cy="36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9" name="Oval 568">
                  <a:extLst>
                    <a:ext uri="{FF2B5EF4-FFF2-40B4-BE49-F238E27FC236}">
                      <a16:creationId xmlns:a16="http://schemas.microsoft.com/office/drawing/2014/main" id="{5402E040-5594-BFDF-9F86-6DE8FA5CD65A}"/>
                    </a:ext>
                  </a:extLst>
                </p:cNvPr>
                <p:cNvSpPr/>
                <p:nvPr/>
              </p:nvSpPr>
              <p:spPr>
                <a:xfrm rot="5400000">
                  <a:off x="5824125" y="5390244"/>
                  <a:ext cx="360000" cy="36000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60857FAA-83E0-A2F0-921C-1EF144F36859}"/>
                  </a:ext>
                </a:extLst>
              </p:cNvPr>
              <p:cNvGrpSpPr/>
              <p:nvPr/>
            </p:nvGrpSpPr>
            <p:grpSpPr>
              <a:xfrm>
                <a:off x="3260138" y="4652044"/>
                <a:ext cx="3408000" cy="360000"/>
                <a:chOff x="3031211" y="3299748"/>
                <a:chExt cx="3408000" cy="360000"/>
              </a:xfrm>
              <a:solidFill>
                <a:srgbClr val="FF0000"/>
              </a:solidFill>
            </p:grpSpPr>
            <p:sp>
              <p:nvSpPr>
                <p:cNvPr id="558" name="Oval 557">
                  <a:extLst>
                    <a:ext uri="{FF2B5EF4-FFF2-40B4-BE49-F238E27FC236}">
                      <a16:creationId xmlns:a16="http://schemas.microsoft.com/office/drawing/2014/main" id="{218094F2-C2E1-B69B-F2A9-8081A5B2D5EE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9" name="Oval 558">
                  <a:extLst>
                    <a:ext uri="{FF2B5EF4-FFF2-40B4-BE49-F238E27FC236}">
                      <a16:creationId xmlns:a16="http://schemas.microsoft.com/office/drawing/2014/main" id="{4BC03B67-7FAB-72AF-8696-3394795779C4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95387D08-DAE0-F4BB-2BDA-C0F641E28326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1" name="Oval 560">
                  <a:extLst>
                    <a:ext uri="{FF2B5EF4-FFF2-40B4-BE49-F238E27FC236}">
                      <a16:creationId xmlns:a16="http://schemas.microsoft.com/office/drawing/2014/main" id="{A2243CDB-18B2-1707-5046-E5C28956A19F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2" name="Oval 561">
                  <a:extLst>
                    <a:ext uri="{FF2B5EF4-FFF2-40B4-BE49-F238E27FC236}">
                      <a16:creationId xmlns:a16="http://schemas.microsoft.com/office/drawing/2014/main" id="{950391A4-D8D6-B4F7-A5E5-94A6107B98A4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3" name="Oval 562">
                  <a:extLst>
                    <a:ext uri="{FF2B5EF4-FFF2-40B4-BE49-F238E27FC236}">
                      <a16:creationId xmlns:a16="http://schemas.microsoft.com/office/drawing/2014/main" id="{70945898-A1FB-A81F-F9FC-CA346756B2C6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4" name="Oval 563">
                  <a:extLst>
                    <a:ext uri="{FF2B5EF4-FFF2-40B4-BE49-F238E27FC236}">
                      <a16:creationId xmlns:a16="http://schemas.microsoft.com/office/drawing/2014/main" id="{3E9D019D-C422-F21C-0907-2AF32140CC5E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72A9D574-1240-A47C-D434-42962634DAED}"/>
                  </a:ext>
                </a:extLst>
              </p:cNvPr>
              <p:cNvGrpSpPr/>
              <p:nvPr/>
            </p:nvGrpSpPr>
            <p:grpSpPr>
              <a:xfrm>
                <a:off x="3260138" y="4652044"/>
                <a:ext cx="3408000" cy="360000"/>
                <a:chOff x="3031211" y="3299748"/>
                <a:chExt cx="3408000" cy="360000"/>
              </a:xfrm>
              <a:solidFill>
                <a:srgbClr val="7030A0"/>
              </a:solidFill>
            </p:grpSpPr>
            <p:sp>
              <p:nvSpPr>
                <p:cNvPr id="551" name="Oval 550">
                  <a:extLst>
                    <a:ext uri="{FF2B5EF4-FFF2-40B4-BE49-F238E27FC236}">
                      <a16:creationId xmlns:a16="http://schemas.microsoft.com/office/drawing/2014/main" id="{D9A7C9BC-87E5-EC95-5698-ABC98693AFCB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2" name="Oval 551">
                  <a:extLst>
                    <a:ext uri="{FF2B5EF4-FFF2-40B4-BE49-F238E27FC236}">
                      <a16:creationId xmlns:a16="http://schemas.microsoft.com/office/drawing/2014/main" id="{63F77D6C-05ED-0EBA-BFDE-E2DAF510555F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3" name="Oval 552">
                  <a:extLst>
                    <a:ext uri="{FF2B5EF4-FFF2-40B4-BE49-F238E27FC236}">
                      <a16:creationId xmlns:a16="http://schemas.microsoft.com/office/drawing/2014/main" id="{C3870AE0-08D9-46C8-657A-A20D2446FDBE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626DBF5A-E193-8C6C-2657-5B525B3C05E6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5" name="Oval 554">
                  <a:extLst>
                    <a:ext uri="{FF2B5EF4-FFF2-40B4-BE49-F238E27FC236}">
                      <a16:creationId xmlns:a16="http://schemas.microsoft.com/office/drawing/2014/main" id="{43879A8E-3A07-0DF5-FCC7-C0425C08B4C8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6" name="Oval 555">
                  <a:extLst>
                    <a:ext uri="{FF2B5EF4-FFF2-40B4-BE49-F238E27FC236}">
                      <a16:creationId xmlns:a16="http://schemas.microsoft.com/office/drawing/2014/main" id="{61C90CA3-25B0-7F2E-52AE-E7FF9E2C355C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7" name="Oval 556">
                  <a:extLst>
                    <a:ext uri="{FF2B5EF4-FFF2-40B4-BE49-F238E27FC236}">
                      <a16:creationId xmlns:a16="http://schemas.microsoft.com/office/drawing/2014/main" id="{FAF328C4-023A-A1C4-30EF-0DAD6FCEA7F7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A6BA8378-2D5A-F029-5905-E77BA13C1D70}"/>
                  </a:ext>
                </a:extLst>
              </p:cNvPr>
              <p:cNvGrpSpPr/>
              <p:nvPr/>
            </p:nvGrpSpPr>
            <p:grpSpPr>
              <a:xfrm>
                <a:off x="5800138" y="4652044"/>
                <a:ext cx="868000" cy="360000"/>
                <a:chOff x="5824125" y="5390244"/>
                <a:chExt cx="868000" cy="360000"/>
              </a:xfrm>
              <a:solidFill>
                <a:srgbClr val="FF0000"/>
              </a:solidFill>
            </p:grpSpPr>
            <p:sp>
              <p:nvSpPr>
                <p:cNvPr id="549" name="Oval 548">
                  <a:extLst>
                    <a:ext uri="{FF2B5EF4-FFF2-40B4-BE49-F238E27FC236}">
                      <a16:creationId xmlns:a16="http://schemas.microsoft.com/office/drawing/2014/main" id="{DF4FE4CF-A3D9-FC54-A3B3-76E74D6F35F8}"/>
                    </a:ext>
                  </a:extLst>
                </p:cNvPr>
                <p:cNvSpPr/>
                <p:nvPr/>
              </p:nvSpPr>
              <p:spPr>
                <a:xfrm rot="5400000">
                  <a:off x="6332125" y="5390244"/>
                  <a:ext cx="360000" cy="36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0" name="Oval 549">
                  <a:extLst>
                    <a:ext uri="{FF2B5EF4-FFF2-40B4-BE49-F238E27FC236}">
                      <a16:creationId xmlns:a16="http://schemas.microsoft.com/office/drawing/2014/main" id="{D124EA53-6380-FF8D-A32C-47CD9437A9C3}"/>
                    </a:ext>
                  </a:extLst>
                </p:cNvPr>
                <p:cNvSpPr/>
                <p:nvPr/>
              </p:nvSpPr>
              <p:spPr>
                <a:xfrm rot="5400000">
                  <a:off x="5824125" y="5390244"/>
                  <a:ext cx="360000" cy="36000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31824909-6A27-377A-A71E-8FF5F1EE61D7}"/>
                  </a:ext>
                </a:extLst>
              </p:cNvPr>
              <p:cNvSpPr/>
              <p:nvPr/>
            </p:nvSpPr>
            <p:spPr>
              <a:xfrm rot="5400000">
                <a:off x="326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DA998943-AA66-F533-C66A-6283C9CAFEFC}"/>
                  </a:ext>
                </a:extLst>
              </p:cNvPr>
              <p:cNvSpPr/>
              <p:nvPr/>
            </p:nvSpPr>
            <p:spPr>
              <a:xfrm rot="5400000">
                <a:off x="3768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937D688C-FD8E-C040-D345-0DF147ED8FBB}"/>
                  </a:ext>
                </a:extLst>
              </p:cNvPr>
              <p:cNvSpPr/>
              <p:nvPr/>
            </p:nvSpPr>
            <p:spPr>
              <a:xfrm rot="5400000">
                <a:off x="4276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4DF90557-833D-6CAF-8585-B107BE7D181E}"/>
                  </a:ext>
                </a:extLst>
              </p:cNvPr>
              <p:cNvSpPr/>
              <p:nvPr/>
            </p:nvSpPr>
            <p:spPr>
              <a:xfrm rot="5400000">
                <a:off x="4784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7D0339F1-FF03-F515-1FD1-62F53AAB35D6}"/>
                  </a:ext>
                </a:extLst>
              </p:cNvPr>
              <p:cNvSpPr/>
              <p:nvPr/>
            </p:nvSpPr>
            <p:spPr>
              <a:xfrm rot="5400000">
                <a:off x="5292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7A1A608C-27EA-E569-DB32-BAB5AB5F6D0D}"/>
                  </a:ext>
                </a:extLst>
              </p:cNvPr>
              <p:cNvSpPr/>
              <p:nvPr/>
            </p:nvSpPr>
            <p:spPr>
              <a:xfrm rot="5400000">
                <a:off x="6308138" y="511763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68DBB4E2-51AE-FE5B-E2C5-9B54E3D1BF98}"/>
                  </a:ext>
                </a:extLst>
              </p:cNvPr>
              <p:cNvSpPr/>
              <p:nvPr/>
            </p:nvSpPr>
            <p:spPr>
              <a:xfrm rot="5400000">
                <a:off x="580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1E24BBCA-91D6-7179-4F50-2930CA21387B}"/>
                  </a:ext>
                </a:extLst>
              </p:cNvPr>
              <p:cNvSpPr/>
              <p:nvPr/>
            </p:nvSpPr>
            <p:spPr>
              <a:xfrm rot="5400000">
                <a:off x="326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1CD2F945-E48B-2663-8878-965654731068}"/>
                  </a:ext>
                </a:extLst>
              </p:cNvPr>
              <p:cNvSpPr/>
              <p:nvPr/>
            </p:nvSpPr>
            <p:spPr>
              <a:xfrm rot="5400000">
                <a:off x="3768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5CE4C4C8-3AED-1019-D241-E03808C40394}"/>
                  </a:ext>
                </a:extLst>
              </p:cNvPr>
              <p:cNvSpPr/>
              <p:nvPr/>
            </p:nvSpPr>
            <p:spPr>
              <a:xfrm rot="5400000">
                <a:off x="4276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46762F-263D-DD22-CEBA-B25C4F3FADD3}"/>
                  </a:ext>
                </a:extLst>
              </p:cNvPr>
              <p:cNvSpPr/>
              <p:nvPr/>
            </p:nvSpPr>
            <p:spPr>
              <a:xfrm rot="5400000">
                <a:off x="4784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4155B5B3-201D-844C-3638-AE5D0C80F747}"/>
                  </a:ext>
                </a:extLst>
              </p:cNvPr>
              <p:cNvSpPr/>
              <p:nvPr/>
            </p:nvSpPr>
            <p:spPr>
              <a:xfrm rot="5400000">
                <a:off x="5292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0C1E424-E795-7093-3654-510D55B53ADA}"/>
                  </a:ext>
                </a:extLst>
              </p:cNvPr>
              <p:cNvSpPr/>
              <p:nvPr/>
            </p:nvSpPr>
            <p:spPr>
              <a:xfrm rot="5400000">
                <a:off x="6308138" y="511763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417706E2-3655-3692-8570-B9BF30FD4FD5}"/>
                  </a:ext>
                </a:extLst>
              </p:cNvPr>
              <p:cNvSpPr/>
              <p:nvPr/>
            </p:nvSpPr>
            <p:spPr>
              <a:xfrm rot="5400000">
                <a:off x="580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F81E50E-D18B-7923-C87E-A0840C471C55}"/>
                  </a:ext>
                </a:extLst>
              </p:cNvPr>
              <p:cNvSpPr/>
              <p:nvPr/>
            </p:nvSpPr>
            <p:spPr>
              <a:xfrm rot="5400000">
                <a:off x="6308138" y="5117632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62BEA43B-F96B-FD85-9509-375EAA08DC0D}"/>
                  </a:ext>
                </a:extLst>
              </p:cNvPr>
              <p:cNvSpPr/>
              <p:nvPr/>
            </p:nvSpPr>
            <p:spPr>
              <a:xfrm rot="5400000">
                <a:off x="580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Left Brace 333">
                <a:extLst>
                  <a:ext uri="{FF2B5EF4-FFF2-40B4-BE49-F238E27FC236}">
                    <a16:creationId xmlns:a16="http://schemas.microsoft.com/office/drawing/2014/main" id="{404B153C-C963-25C2-6247-5C9720F5BC3E}"/>
                  </a:ext>
                </a:extLst>
              </p:cNvPr>
              <p:cNvSpPr/>
              <p:nvPr/>
            </p:nvSpPr>
            <p:spPr>
              <a:xfrm rot="16200000">
                <a:off x="6448330" y="5372512"/>
                <a:ext cx="433577" cy="946023"/>
              </a:xfrm>
              <a:prstGeom prst="leftBrace">
                <a:avLst>
                  <a:gd name="adj1" fmla="val 71100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10D6A1BF-71C0-7395-257C-F71147AE345D}"/>
                  </a:ext>
                </a:extLst>
              </p:cNvPr>
              <p:cNvSpPr txBox="1"/>
              <p:nvPr/>
            </p:nvSpPr>
            <p:spPr>
              <a:xfrm>
                <a:off x="5826751" y="5984036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2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13291B-B025-85DC-7300-E98DA337B4BD}"/>
                </a:ext>
              </a:extLst>
            </p:cNvPr>
            <p:cNvGrpSpPr/>
            <p:nvPr/>
          </p:nvGrpSpPr>
          <p:grpSpPr>
            <a:xfrm>
              <a:off x="7913784" y="4283726"/>
              <a:ext cx="360000" cy="1291176"/>
              <a:chOff x="10771999" y="449441"/>
              <a:chExt cx="360000" cy="129117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6C7985A-955B-01FF-7B98-6E8CEF75BBEB}"/>
                  </a:ext>
                </a:extLst>
              </p:cNvPr>
              <p:cNvSpPr/>
              <p:nvPr/>
            </p:nvSpPr>
            <p:spPr>
              <a:xfrm rot="5400000">
                <a:off x="10771999" y="449441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79B5456-A9D7-D78A-0B2F-B5089F0A8ABD}"/>
                  </a:ext>
                </a:extLst>
              </p:cNvPr>
              <p:cNvSpPr/>
              <p:nvPr/>
            </p:nvSpPr>
            <p:spPr>
              <a:xfrm rot="5400000">
                <a:off x="10771999" y="915029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B2040F2-31B5-48AC-3A48-2102535B9A8A}"/>
                  </a:ext>
                </a:extLst>
              </p:cNvPr>
              <p:cNvSpPr/>
              <p:nvPr/>
            </p:nvSpPr>
            <p:spPr>
              <a:xfrm rot="5400000">
                <a:off x="10771999" y="1380617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07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12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9BA16-658E-C7EC-AC5D-15C4AABE5B31}"/>
              </a:ext>
            </a:extLst>
          </p:cNvPr>
          <p:cNvGrpSpPr/>
          <p:nvPr/>
        </p:nvGrpSpPr>
        <p:grpSpPr>
          <a:xfrm>
            <a:off x="2501214" y="1540174"/>
            <a:ext cx="5260440" cy="1389108"/>
            <a:chOff x="2014876" y="1728252"/>
            <a:chExt cx="5260440" cy="138910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1A0A5-8E10-02F8-5C22-C5BC971A6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111" y="2633476"/>
              <a:ext cx="5033013" cy="434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8031F-F544-1EB0-2D5E-7D7CCA3CDF8C}"/>
                </a:ext>
              </a:extLst>
            </p:cNvPr>
            <p:cNvSpPr txBox="1"/>
            <p:nvPr/>
          </p:nvSpPr>
          <p:spPr>
            <a:xfrm>
              <a:off x="2014876" y="2648183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F8ACD-C940-A5BA-37A9-10B0E169C99F}"/>
                </a:ext>
              </a:extLst>
            </p:cNvPr>
            <p:cNvSpPr txBox="1"/>
            <p:nvPr/>
          </p:nvSpPr>
          <p:spPr>
            <a:xfrm>
              <a:off x="3469785" y="2655695"/>
              <a:ext cx="61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30A1A-FB38-B927-50EB-834711C21BF3}"/>
                </a:ext>
              </a:extLst>
            </p:cNvPr>
            <p:cNvSpPr txBox="1"/>
            <p:nvPr/>
          </p:nvSpPr>
          <p:spPr>
            <a:xfrm>
              <a:off x="5042108" y="2655197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AD9EE9-ECA3-F1C1-2757-50241340C793}"/>
                </a:ext>
              </a:extLst>
            </p:cNvPr>
            <p:cNvSpPr txBox="1"/>
            <p:nvPr/>
          </p:nvSpPr>
          <p:spPr>
            <a:xfrm>
              <a:off x="6641855" y="263163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36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E5D05-CE74-BF24-BEE8-BDEBB52303BF}"/>
                </a:ext>
              </a:extLst>
            </p:cNvPr>
            <p:cNvSpPr txBox="1"/>
            <p:nvPr/>
          </p:nvSpPr>
          <p:spPr>
            <a:xfrm>
              <a:off x="2538026" y="1728252"/>
              <a:ext cx="7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651DF4-679B-679D-CCAA-F17B42D7742C}"/>
                </a:ext>
              </a:extLst>
            </p:cNvPr>
            <p:cNvSpPr txBox="1"/>
            <p:nvPr/>
          </p:nvSpPr>
          <p:spPr>
            <a:xfrm>
              <a:off x="4096586" y="174857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0E0C3D-5CC9-D287-47FE-E1E04FD3E18A}"/>
                </a:ext>
              </a:extLst>
            </p:cNvPr>
            <p:cNvSpPr txBox="1"/>
            <p:nvPr/>
          </p:nvSpPr>
          <p:spPr>
            <a:xfrm>
              <a:off x="5633420" y="172825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846D640-5F91-5A5C-DDE5-C3BA09428DAA}"/>
                </a:ext>
              </a:extLst>
            </p:cNvPr>
            <p:cNvSpPr/>
            <p:nvPr/>
          </p:nvSpPr>
          <p:spPr>
            <a:xfrm flipH="1">
              <a:off x="2188502" y="2164400"/>
              <a:ext cx="1546431" cy="901758"/>
            </a:xfrm>
            <a:prstGeom prst="arc">
              <a:avLst>
                <a:gd name="adj1" fmla="val 11029630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0E099D0-6512-7D61-2E38-6B9F5CC44F02}"/>
                </a:ext>
              </a:extLst>
            </p:cNvPr>
            <p:cNvSpPr/>
            <p:nvPr/>
          </p:nvSpPr>
          <p:spPr>
            <a:xfrm flipH="1">
              <a:off x="3734933" y="2164400"/>
              <a:ext cx="1546431" cy="901758"/>
            </a:xfrm>
            <a:prstGeom prst="arc">
              <a:avLst>
                <a:gd name="adj1" fmla="val 10969565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A226DAE-4B96-031D-5D12-8980CD272E3C}"/>
                </a:ext>
              </a:extLst>
            </p:cNvPr>
            <p:cNvSpPr/>
            <p:nvPr/>
          </p:nvSpPr>
          <p:spPr>
            <a:xfrm flipH="1">
              <a:off x="529321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354473" y="1370929"/>
            <a:ext cx="6012778" cy="1950379"/>
          </a:xfrm>
          <a:prstGeom prst="wedgeRoundRectCallout">
            <a:avLst>
              <a:gd name="adj1" fmla="val -62943"/>
              <a:gd name="adj2" fmla="val 2119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12s,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6" y="1606198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+ 3 x 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123606" y="3928669"/>
              <a:ext cx="296844" cy="93992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30   +     6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75154" y="4221819"/>
              <a:ext cx="296844" cy="171754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36</a:t>
              </a:r>
            </a:p>
            <a:p>
              <a:pPr algn="ctr"/>
              <a:endParaRPr lang="en-GB" sz="3200" dirty="0"/>
            </a:p>
          </p:txBody>
        </p:sp>
      </p:grpSp>
      <p:pic>
        <p:nvPicPr>
          <p:cNvPr id="3" name="Picture 2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8FA45665-5ACB-397E-5426-A15A7DC93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15" y="3866425"/>
            <a:ext cx="1702026" cy="1702026"/>
          </a:xfrm>
          <a:prstGeom prst="rect">
            <a:avLst/>
          </a:prstGeom>
        </p:spPr>
      </p:pic>
      <p:pic>
        <p:nvPicPr>
          <p:cNvPr id="10" name="Picture 9" descr="A group of red circles&#10;&#10;AI-generated content may be incorrect.">
            <a:extLst>
              <a:ext uri="{FF2B5EF4-FFF2-40B4-BE49-F238E27FC236}">
                <a16:creationId xmlns:a16="http://schemas.microsoft.com/office/drawing/2014/main" id="{40AEED13-3BB2-A5CB-1B18-5824A2290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9312" y="4081106"/>
            <a:ext cx="2307414" cy="863481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417681" y="3596014"/>
            <a:ext cx="6012778" cy="1950379"/>
          </a:xfrm>
          <a:prstGeom prst="wedgeRoundRectCallout">
            <a:avLst>
              <a:gd name="adj1" fmla="val -66102"/>
              <a:gd name="adj2" fmla="val 22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3 groups of 10, then add 3 group of 2.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D3202-22AD-40CB-68F7-4480D7FC871B}"/>
              </a:ext>
            </a:extLst>
          </p:cNvPr>
          <p:cNvSpPr txBox="1"/>
          <p:nvPr/>
        </p:nvSpPr>
        <p:spPr>
          <a:xfrm>
            <a:off x="2286000" y="256770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12 × 12 = 121 </a:t>
            </a:r>
          </a:p>
        </p:txBody>
      </p: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EEC5BD-41A9-8FCB-B1C7-FEFDB8088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43DF5AB-6193-A8AE-BA89-66E97DFF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2D57D01-2FA7-D952-2DC3-AC845FA9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7CD3E-4E77-B15E-E2D2-CD431E037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E52DCE-7044-ACBC-7476-7830A55F18B7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D136F8-414D-D29C-D30A-5FCA2E734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41BC9-80A3-E896-2137-405CAEC2F88F}"/>
              </a:ext>
            </a:extLst>
          </p:cNvPr>
          <p:cNvSpPr txBox="1"/>
          <p:nvPr/>
        </p:nvSpPr>
        <p:spPr>
          <a:xfrm>
            <a:off x="2959229" y="255436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12 × 12 = 144   </a:t>
            </a:r>
          </a:p>
        </p:txBody>
      </p:sp>
    </p:spTree>
    <p:extLst>
      <p:ext uri="{BB962C8B-B14F-4D97-AF65-F5344CB8AC3E}">
        <p14:creationId xmlns:p14="http://schemas.microsoft.com/office/powerpoint/2010/main" val="22075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E2977-0869-B389-D9E2-F00E2C59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B553D6-B84D-83FB-C61A-71B5651C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8CE3FC7-D78E-5032-DFA2-6E082E2A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2C628-92E6-4F74-0F25-44240858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A496BC-2634-B759-5990-C9C9FC2E61BE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D4BCA-C534-13D5-C285-4853F93FE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C7812-AEAE-5620-3187-0075A46087CE}"/>
              </a:ext>
            </a:extLst>
          </p:cNvPr>
          <p:cNvSpPr txBox="1"/>
          <p:nvPr/>
        </p:nvSpPr>
        <p:spPr>
          <a:xfrm>
            <a:off x="1340049" y="2382318"/>
            <a:ext cx="7497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12 × 12 = (12 × 10) + (12 × 2)</a:t>
            </a:r>
          </a:p>
        </p:txBody>
      </p:sp>
    </p:spTree>
    <p:extLst>
      <p:ext uri="{BB962C8B-B14F-4D97-AF65-F5344CB8AC3E}">
        <p14:creationId xmlns:p14="http://schemas.microsoft.com/office/powerpoint/2010/main" val="16089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2D1E2-4038-5897-4D8D-AC4DA492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2FEC2BE-BB1B-DC62-8E4C-1DFECD96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25B07AE-5121-0575-C4CE-2E93CDBA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210F5-1D6F-8AE6-95CA-69F54446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77ABEA-969B-4D95-5785-9928807DCB6F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F5537F-BF90-EB8E-63EB-194FCC4C2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D71AF-0509-FF0A-C26C-AECEC7169655}"/>
              </a:ext>
            </a:extLst>
          </p:cNvPr>
          <p:cNvSpPr txBox="1"/>
          <p:nvPr/>
        </p:nvSpPr>
        <p:spPr>
          <a:xfrm>
            <a:off x="2417919" y="2615644"/>
            <a:ext cx="5949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12 × 12 = 120 + 24   </a:t>
            </a:r>
          </a:p>
        </p:txBody>
      </p:sp>
    </p:spTree>
    <p:extLst>
      <p:ext uri="{BB962C8B-B14F-4D97-AF65-F5344CB8AC3E}">
        <p14:creationId xmlns:p14="http://schemas.microsoft.com/office/powerpoint/2010/main" val="26159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986</TotalTime>
  <Words>375</Words>
  <Application>Microsoft Office PowerPoint</Application>
  <PresentationFormat>On-screen Show (4:3)</PresentationFormat>
  <Paragraphs>92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65</cp:revision>
  <dcterms:created xsi:type="dcterms:W3CDTF">2013-01-27T09:14:16Z</dcterms:created>
  <dcterms:modified xsi:type="dcterms:W3CDTF">2026-01-29T14:10:58Z</dcterms:modified>
  <cp:category/>
</cp:coreProperties>
</file>