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94" r:id="rId3"/>
    <p:sldId id="336" r:id="rId4"/>
    <p:sldId id="337" r:id="rId5"/>
    <p:sldId id="338" r:id="rId6"/>
    <p:sldId id="339" r:id="rId7"/>
    <p:sldId id="340" r:id="rId8"/>
    <p:sldId id="341" r:id="rId9"/>
    <p:sldId id="34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92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7" y="-4268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74C40700-EB2D-2C1B-D7E5-CC290EA7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233" y="2694039"/>
            <a:ext cx="5038431" cy="4206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0A71B9-07CC-F10A-89F1-4AE0C1D6C072}"/>
              </a:ext>
            </a:extLst>
          </p:cNvPr>
          <p:cNvSpPr txBox="1"/>
          <p:nvPr/>
        </p:nvSpPr>
        <p:spPr>
          <a:xfrm>
            <a:off x="452285" y="733356"/>
            <a:ext cx="86917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Understanding Percentages As Decimals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E5346B-F669-E08D-9BAE-607F88C1A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8F0ADF0-C3D6-B042-7F47-87E8C9F4C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D81D43-9028-B8BA-A7B1-8D29BBD05F48}"/>
              </a:ext>
            </a:extLst>
          </p:cNvPr>
          <p:cNvSpPr txBox="1"/>
          <p:nvPr/>
        </p:nvSpPr>
        <p:spPr>
          <a:xfrm>
            <a:off x="2276632" y="246013"/>
            <a:ext cx="49602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This square represents </a:t>
            </a:r>
            <a:r>
              <a:rPr lang="en-US" sz="2800" b="1" dirty="0"/>
              <a:t>1 whole</a:t>
            </a:r>
            <a:r>
              <a:rPr lang="en-US" sz="2800" dirty="0"/>
              <a:t>. </a:t>
            </a:r>
          </a:p>
          <a:p>
            <a:pPr algn="ctr"/>
            <a:r>
              <a:rPr lang="en-US" sz="2800" dirty="0"/>
              <a:t>Imagine we take this square and </a:t>
            </a:r>
          </a:p>
          <a:p>
            <a:pPr algn="ctr"/>
            <a:r>
              <a:rPr lang="en-US" sz="2800" dirty="0"/>
              <a:t>split it into </a:t>
            </a:r>
            <a:r>
              <a:rPr lang="en-US" sz="2800" b="1" dirty="0"/>
              <a:t>10 equal parts</a:t>
            </a:r>
            <a:r>
              <a:rPr lang="en-US" sz="2800" dirty="0"/>
              <a:t>.</a:t>
            </a:r>
            <a:endParaRPr lang="en-GB" sz="28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626284-BDF2-34C1-F426-1A1133616734}"/>
              </a:ext>
            </a:extLst>
          </p:cNvPr>
          <p:cNvGraphicFramePr>
            <a:graphicFrameLocks noGrp="1"/>
          </p:cNvGraphicFramePr>
          <p:nvPr/>
        </p:nvGraphicFramePr>
        <p:xfrm>
          <a:off x="2807509" y="2073430"/>
          <a:ext cx="3794980" cy="365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</a:tblGrid>
              <a:tr h="36560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7B9292D-E339-272B-50C3-8DAFC8E62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5710D7-BAAC-2823-BE1E-AC538A3712F4}"/>
              </a:ext>
            </a:extLst>
          </p:cNvPr>
          <p:cNvGraphicFramePr>
            <a:graphicFrameLocks noGrp="1"/>
          </p:cNvGraphicFramePr>
          <p:nvPr/>
        </p:nvGraphicFramePr>
        <p:xfrm>
          <a:off x="2807509" y="2073431"/>
          <a:ext cx="3794980" cy="3656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36560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A6AC09D-2839-8E85-F837-A19640BD1E67}"/>
              </a:ext>
            </a:extLst>
          </p:cNvPr>
          <p:cNvSpPr txBox="1"/>
          <p:nvPr/>
        </p:nvSpPr>
        <p:spPr>
          <a:xfrm>
            <a:off x="2696939" y="246013"/>
            <a:ext cx="4119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If I shade </a:t>
            </a:r>
            <a:r>
              <a:rPr lang="en-GB" sz="2800" b="1" dirty="0"/>
              <a:t>1 part</a:t>
            </a:r>
            <a:r>
              <a:rPr lang="en-GB" sz="2800" dirty="0"/>
              <a:t>, I have </a:t>
            </a:r>
            <a:r>
              <a:rPr lang="en-GB" sz="2800" b="1" dirty="0"/>
              <a:t>0.1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F2EB73-ED29-DAB4-B606-5B351F220735}"/>
              </a:ext>
            </a:extLst>
          </p:cNvPr>
          <p:cNvGraphicFramePr>
            <a:graphicFrameLocks noGrp="1"/>
          </p:cNvGraphicFramePr>
          <p:nvPr/>
        </p:nvGraphicFramePr>
        <p:xfrm>
          <a:off x="2807509" y="2073431"/>
          <a:ext cx="3794980" cy="3656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36560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2038BB1-47D2-CE42-E964-D9E8B4401D3F}"/>
              </a:ext>
            </a:extLst>
          </p:cNvPr>
          <p:cNvSpPr txBox="1"/>
          <p:nvPr/>
        </p:nvSpPr>
        <p:spPr>
          <a:xfrm>
            <a:off x="2616533" y="246013"/>
            <a:ext cx="42804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Imagine we split the square </a:t>
            </a:r>
          </a:p>
          <a:p>
            <a:pPr algn="ctr"/>
            <a:r>
              <a:rPr lang="en-GB" sz="2800" dirty="0"/>
              <a:t>into </a:t>
            </a:r>
            <a:r>
              <a:rPr lang="en-GB" sz="2800" b="1" dirty="0"/>
              <a:t>100 equal parts.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D4D3C3-CF71-FFDA-74C9-2795B6C25833}"/>
              </a:ext>
            </a:extLst>
          </p:cNvPr>
          <p:cNvSpPr txBox="1"/>
          <p:nvPr/>
        </p:nvSpPr>
        <p:spPr>
          <a:xfrm>
            <a:off x="2650196" y="246013"/>
            <a:ext cx="4213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If I shade </a:t>
            </a:r>
            <a:r>
              <a:rPr lang="en-GB" sz="2800" b="1" dirty="0"/>
              <a:t>1 part</a:t>
            </a:r>
            <a:r>
              <a:rPr lang="en-GB" sz="2800" dirty="0"/>
              <a:t>, I have </a:t>
            </a:r>
            <a:r>
              <a:rPr lang="en-GB" sz="2800" b="1" dirty="0"/>
              <a:t>0.01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BE3644-3712-0BEA-F787-E550B0B2FB70}"/>
              </a:ext>
            </a:extLst>
          </p:cNvPr>
          <p:cNvGraphicFramePr>
            <a:graphicFrameLocks noGrp="1"/>
          </p:cNvGraphicFramePr>
          <p:nvPr/>
        </p:nvGraphicFramePr>
        <p:xfrm>
          <a:off x="2807509" y="207266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4776750-E4FB-BBB2-225A-D45DA86DB762}"/>
              </a:ext>
            </a:extLst>
          </p:cNvPr>
          <p:cNvGraphicFramePr>
            <a:graphicFrameLocks noGrp="1"/>
          </p:cNvGraphicFramePr>
          <p:nvPr/>
        </p:nvGraphicFramePr>
        <p:xfrm>
          <a:off x="2807509" y="207266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6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5" grpId="1"/>
      <p:bldP spid="12" grpId="0"/>
      <p:bldP spid="12" grpId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060884" y="643580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0.25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D9BED4-5D6B-D9C1-83BB-17BB057B19DF}"/>
              </a:ext>
            </a:extLst>
          </p:cNvPr>
          <p:cNvGrpSpPr/>
          <p:nvPr/>
        </p:nvGrpSpPr>
        <p:grpSpPr>
          <a:xfrm>
            <a:off x="2992305" y="1848425"/>
            <a:ext cx="3159390" cy="3161151"/>
            <a:chOff x="2992304" y="1968677"/>
            <a:chExt cx="3159390" cy="3161151"/>
          </a:xfrm>
        </p:grpSpPr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896E206-CBAE-4F3D-A2D8-3F8E605AB42F}"/>
                </a:ext>
              </a:extLst>
            </p:cNvPr>
            <p:cNvGrpSpPr/>
            <p:nvPr/>
          </p:nvGrpSpPr>
          <p:grpSpPr>
            <a:xfrm>
              <a:off x="2992304" y="1968819"/>
              <a:ext cx="300210" cy="3161009"/>
              <a:chOff x="1547664" y="980728"/>
              <a:chExt cx="144016" cy="1515616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0A813CD4-C4DB-4164-92A0-EB14D15AD414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05268A57-E368-4C7D-A7B4-8461270DAAF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A4DD0C31-9C13-47FC-8B0F-46CE4BE0590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0741623E-C613-4457-BEF8-20C4BEC9B13B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FB6D18BE-4A71-433E-BDC4-8BB94A3EE777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3254222E-1241-4570-864A-782EBA5B5C62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57677E58-A360-46C8-8F00-B78B40611637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4243AC3-176D-46ED-91A2-E5EF5592291C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2DD3ADC8-2AE4-4249-BC47-9D66D35D6CFE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D7E78C33-B15B-43F9-BF00-6E6D232EF10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751C8689-5B14-4FCC-BCD2-1A7943B15D4B}"/>
                </a:ext>
              </a:extLst>
            </p:cNvPr>
            <p:cNvGrpSpPr/>
            <p:nvPr/>
          </p:nvGrpSpPr>
          <p:grpSpPr>
            <a:xfrm>
              <a:off x="3309990" y="1968678"/>
              <a:ext cx="300210" cy="3161009"/>
              <a:chOff x="1547664" y="980728"/>
              <a:chExt cx="144016" cy="1515616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A7F54EF6-9F93-44E9-A944-E072C64FD7CE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9B77A0B5-447B-406E-B8C3-681DA7C6278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FE6DB836-BFA1-4C8B-B4AF-360A456FF37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2B0F147A-1E82-4517-A5A9-E347A7CFAB7F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6271A4CA-52DD-49F4-BEB7-8FCDD065482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77E4FE39-A451-43E7-BF00-C2BF0EF94D6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366AAC1-F187-4A08-A5BA-01FB5C010D7A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8DDE08D3-EB5B-4702-9FF9-C38E36E88ED4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F52C32FF-2750-45FD-9A11-22FFD03528CC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9081E51A-73A8-43FC-9813-3E41B6E8E7E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3627675" y="1968677"/>
              <a:ext cx="300210" cy="3003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3627675" y="2286526"/>
              <a:ext cx="300210" cy="3003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3627676" y="2604376"/>
              <a:ext cx="300210" cy="3003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3627676" y="2922226"/>
              <a:ext cx="300210" cy="3003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3627676" y="3240075"/>
              <a:ext cx="300210" cy="3003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3627677" y="35579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3627677" y="387577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3627677" y="419362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3627677" y="451147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3627677" y="4829323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3945363" y="19686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3945363" y="22865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3945363" y="26043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3945363" y="29222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3945364" y="32400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3945364" y="35579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3945364" y="387577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3945364" y="419362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3945364" y="451147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3945364" y="4829323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4263050" y="1968678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4580738" y="1968678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4898424" y="19686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4898424" y="22865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4898424" y="26043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4898424" y="29222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4898424" y="32400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4898424" y="35579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4898424" y="387577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4898424" y="419362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4898424" y="451147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4898424" y="4829323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F5F7EBA5-AB49-4E5B-8C82-97FED0630815}"/>
                </a:ext>
              </a:extLst>
            </p:cNvPr>
            <p:cNvGrpSpPr/>
            <p:nvPr/>
          </p:nvGrpSpPr>
          <p:grpSpPr>
            <a:xfrm>
              <a:off x="5216111" y="1968678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8576FA77-2822-4B41-959D-B39D26379B2E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8F243F61-F136-46F2-B869-5C21A961E6B8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054AF835-6B06-4DA9-9E95-65272DF28533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59762F0A-C5D1-4F81-BFC1-3DE81711F426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FE5AF328-AC32-4060-9897-39A2A5D88747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F7A7B197-DB5F-4A3A-B8F0-830496AAFC49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E9E9B603-0EBA-4C01-A854-4DAF71A9F07F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7D9C3B4B-F5BA-4C38-BDCB-414FA41ABDC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C2FB058A-D62F-4B21-8E33-1DC8DBB7A78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43815240-2E41-4A1B-B07E-FB9BBC3A0484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5533798" y="1968678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5851484" y="1968678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296A48-DDC1-610A-C8D7-BFF0BFA58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A5B8C2-D05F-4AB9-D92B-D05BE44B7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3DA9D2-9970-6570-9ED8-9D3A4CF997E0}"/>
              </a:ext>
            </a:extLst>
          </p:cNvPr>
          <p:cNvSpPr/>
          <p:nvPr/>
        </p:nvSpPr>
        <p:spPr>
          <a:xfrm>
            <a:off x="4793862" y="626094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25 %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B0B66D-5D42-916A-E9B4-E15185FC4644}"/>
              </a:ext>
            </a:extLst>
          </p:cNvPr>
          <p:cNvGrpSpPr/>
          <p:nvPr/>
        </p:nvGrpSpPr>
        <p:grpSpPr>
          <a:xfrm>
            <a:off x="3309991" y="5360120"/>
            <a:ext cx="3429312" cy="1364896"/>
            <a:chOff x="3309991" y="5360120"/>
            <a:chExt cx="3429312" cy="13648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5E44F4-83B9-703A-8FBE-DE630C31F219}"/>
                </a:ext>
              </a:extLst>
            </p:cNvPr>
            <p:cNvSpPr txBox="1"/>
            <p:nvPr/>
          </p:nvSpPr>
          <p:spPr>
            <a:xfrm>
              <a:off x="3834002" y="5360120"/>
              <a:ext cx="1807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Percentage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76806FE-4016-1CD3-8554-7850249B40D0}"/>
                </a:ext>
              </a:extLst>
            </p:cNvPr>
            <p:cNvCxnSpPr/>
            <p:nvPr/>
          </p:nvCxnSpPr>
          <p:spPr>
            <a:xfrm flipH="1">
              <a:off x="3908539" y="5946588"/>
              <a:ext cx="176981" cy="367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64F431D-0F29-C863-7BED-BA54A8A59B98}"/>
                </a:ext>
              </a:extLst>
            </p:cNvPr>
            <p:cNvCxnSpPr/>
            <p:nvPr/>
          </p:nvCxnSpPr>
          <p:spPr>
            <a:xfrm>
              <a:off x="4695121" y="5946588"/>
              <a:ext cx="245806" cy="367492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2590B3A-9173-E6C0-6C75-CC0B4FE3A887}"/>
                </a:ext>
              </a:extLst>
            </p:cNvPr>
            <p:cNvCxnSpPr/>
            <p:nvPr/>
          </p:nvCxnSpPr>
          <p:spPr>
            <a:xfrm>
              <a:off x="3908539" y="5880669"/>
              <a:ext cx="39820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8C800A-4222-A32B-3B5B-C9FFF3199697}"/>
                </a:ext>
              </a:extLst>
            </p:cNvPr>
            <p:cNvCxnSpPr/>
            <p:nvPr/>
          </p:nvCxnSpPr>
          <p:spPr>
            <a:xfrm>
              <a:off x="4419817" y="5880669"/>
              <a:ext cx="52111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CD7CAC-00D4-4C7E-F385-F9AF12527C26}"/>
                </a:ext>
              </a:extLst>
            </p:cNvPr>
            <p:cNvSpPr/>
            <p:nvPr/>
          </p:nvSpPr>
          <p:spPr>
            <a:xfrm>
              <a:off x="3309991" y="6201796"/>
              <a:ext cx="124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1"/>
                  </a:solidFill>
                </a:rPr>
                <a:t>‘out of’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0D0B3D-886B-D5CE-1AC7-AA4C9C4518A5}"/>
                </a:ext>
              </a:extLst>
            </p:cNvPr>
            <p:cNvSpPr/>
            <p:nvPr/>
          </p:nvSpPr>
          <p:spPr>
            <a:xfrm>
              <a:off x="4505358" y="6201796"/>
              <a:ext cx="2233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6"/>
                  </a:solidFill>
                </a:rPr>
                <a:t>‘one hundred’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751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139230" y="684411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0.75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A1174D-095B-B082-3852-EB0BCC356144}"/>
              </a:ext>
            </a:extLst>
          </p:cNvPr>
          <p:cNvGrpSpPr/>
          <p:nvPr/>
        </p:nvGrpSpPr>
        <p:grpSpPr>
          <a:xfrm>
            <a:off x="2992305" y="1848425"/>
            <a:ext cx="3159390" cy="3161151"/>
            <a:chOff x="2992304" y="1994800"/>
            <a:chExt cx="3159390" cy="3161151"/>
          </a:xfrm>
        </p:grpSpPr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896E206-CBAE-4F3D-A2D8-3F8E605AB42F}"/>
                </a:ext>
              </a:extLst>
            </p:cNvPr>
            <p:cNvGrpSpPr/>
            <p:nvPr/>
          </p:nvGrpSpPr>
          <p:grpSpPr>
            <a:xfrm>
              <a:off x="2992304" y="1994942"/>
              <a:ext cx="300210" cy="3161009"/>
              <a:chOff x="1547664" y="980728"/>
              <a:chExt cx="144016" cy="1515616"/>
            </a:xfrm>
            <a:solidFill>
              <a:srgbClr val="FFFF00"/>
            </a:solidFill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0A813CD4-C4DB-4164-92A0-EB14D15AD414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05268A57-E368-4C7D-A7B4-8461270DAAF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A4DD0C31-9C13-47FC-8B0F-46CE4BE0590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0741623E-C613-4457-BEF8-20C4BEC9B13B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FB6D18BE-4A71-433E-BDC4-8BB94A3EE777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3254222E-1241-4570-864A-782EBA5B5C62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57677E58-A360-46C8-8F00-B78B40611637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4243AC3-176D-46ED-91A2-E5EF5592291C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2DD3ADC8-2AE4-4249-BC47-9D66D35D6CFE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D7E78C33-B15B-43F9-BF00-6E6D232EF10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751C8689-5B14-4FCC-BCD2-1A7943B15D4B}"/>
                </a:ext>
              </a:extLst>
            </p:cNvPr>
            <p:cNvGrpSpPr/>
            <p:nvPr/>
          </p:nvGrpSpPr>
          <p:grpSpPr>
            <a:xfrm>
              <a:off x="3309990" y="1994801"/>
              <a:ext cx="300210" cy="3161009"/>
              <a:chOff x="1547664" y="980728"/>
              <a:chExt cx="144016" cy="1515616"/>
            </a:xfrm>
            <a:solidFill>
              <a:srgbClr val="FFFF00"/>
            </a:solidFill>
          </p:grpSpPr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A7F54EF6-9F93-44E9-A944-E072C64FD7CE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9B77A0B5-447B-406E-B8C3-681DA7C6278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FE6DB836-BFA1-4C8B-B4AF-360A456FF37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2B0F147A-1E82-4517-A5A9-E347A7CFAB7F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6271A4CA-52DD-49F4-BEB7-8FCDD065482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77E4FE39-A451-43E7-BF00-C2BF0EF94D6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366AAC1-F187-4A08-A5BA-01FB5C010D7A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8DDE08D3-EB5B-4702-9FF9-C38E36E88ED4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F52C32FF-2750-45FD-9A11-22FFD03528CC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9081E51A-73A8-43FC-9813-3E41B6E8E7E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3627675" y="199480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3627675" y="231264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3627676" y="263049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3627676" y="294834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3627676" y="326619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3627677" y="358404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3627677" y="390189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3627677" y="421974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3627677" y="453759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3627677" y="4855446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3945363" y="1994801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3945363" y="231265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3945363" y="263050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3945363" y="294835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3945364" y="326619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3945364" y="358404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3945364" y="390189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3945364" y="421974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3945364" y="453759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3945364" y="4855446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4263050" y="1994801"/>
              <a:ext cx="300210" cy="3161009"/>
              <a:chOff x="1547664" y="980728"/>
              <a:chExt cx="144016" cy="1515616"/>
            </a:xfrm>
            <a:solidFill>
              <a:srgbClr val="FFFF00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4580738" y="1994801"/>
              <a:ext cx="300210" cy="3161009"/>
              <a:chOff x="1547664" y="980728"/>
              <a:chExt cx="144016" cy="1515616"/>
            </a:xfrm>
            <a:solidFill>
              <a:srgbClr val="FFFF00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4898424" y="1994801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4898424" y="231265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4898424" y="263050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4898424" y="294835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4898424" y="326619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4898424" y="358404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4898424" y="390189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4898424" y="421974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4898424" y="453759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4898424" y="4855446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576FA77-2822-4B41-959D-B39D26379B2E}"/>
                </a:ext>
              </a:extLst>
            </p:cNvPr>
            <p:cNvSpPr/>
            <p:nvPr/>
          </p:nvSpPr>
          <p:spPr>
            <a:xfrm>
              <a:off x="5216111" y="199480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F243F61-F136-46F2-B869-5C21A961E6B8}"/>
                </a:ext>
              </a:extLst>
            </p:cNvPr>
            <p:cNvSpPr/>
            <p:nvPr/>
          </p:nvSpPr>
          <p:spPr>
            <a:xfrm>
              <a:off x="5216111" y="231264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054AF835-6B06-4DA9-9E95-65272DF28533}"/>
                </a:ext>
              </a:extLst>
            </p:cNvPr>
            <p:cNvSpPr/>
            <p:nvPr/>
          </p:nvSpPr>
          <p:spPr>
            <a:xfrm>
              <a:off x="5216111" y="263050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59762F0A-C5D1-4F81-BFC1-3DE81711F426}"/>
                </a:ext>
              </a:extLst>
            </p:cNvPr>
            <p:cNvSpPr/>
            <p:nvPr/>
          </p:nvSpPr>
          <p:spPr>
            <a:xfrm>
              <a:off x="5216111" y="294835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E5AF328-AC32-4060-9897-39A2A5D88747}"/>
                </a:ext>
              </a:extLst>
            </p:cNvPr>
            <p:cNvSpPr/>
            <p:nvPr/>
          </p:nvSpPr>
          <p:spPr>
            <a:xfrm>
              <a:off x="5216111" y="326619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7A7B197-DB5F-4A3A-B8F0-830496AAFC49}"/>
                </a:ext>
              </a:extLst>
            </p:cNvPr>
            <p:cNvSpPr/>
            <p:nvPr/>
          </p:nvSpPr>
          <p:spPr>
            <a:xfrm>
              <a:off x="5216111" y="358404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9E9B603-0EBA-4C01-A854-4DAF71A9F07F}"/>
                </a:ext>
              </a:extLst>
            </p:cNvPr>
            <p:cNvSpPr/>
            <p:nvPr/>
          </p:nvSpPr>
          <p:spPr>
            <a:xfrm>
              <a:off x="5216111" y="390189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D9C3B4B-F5BA-4C38-BDCB-414FA41ABDC9}"/>
                </a:ext>
              </a:extLst>
            </p:cNvPr>
            <p:cNvSpPr/>
            <p:nvPr/>
          </p:nvSpPr>
          <p:spPr>
            <a:xfrm>
              <a:off x="5216111" y="421974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2FB058A-D62F-4B21-8E33-1DC8DBB7A78B}"/>
                </a:ext>
              </a:extLst>
            </p:cNvPr>
            <p:cNvSpPr/>
            <p:nvPr/>
          </p:nvSpPr>
          <p:spPr>
            <a:xfrm>
              <a:off x="5216111" y="453759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43815240-2E41-4A1B-B07E-FB9BBC3A0484}"/>
                </a:ext>
              </a:extLst>
            </p:cNvPr>
            <p:cNvSpPr/>
            <p:nvPr/>
          </p:nvSpPr>
          <p:spPr>
            <a:xfrm>
              <a:off x="5216111" y="485544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5533798" y="1994801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5851484" y="1994801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765858E-1C5F-CA7A-C4FC-B841E74DF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B570D5-3B34-2688-4862-704695B89343}"/>
              </a:ext>
            </a:extLst>
          </p:cNvPr>
          <p:cNvSpPr/>
          <p:nvPr/>
        </p:nvSpPr>
        <p:spPr>
          <a:xfrm>
            <a:off x="4785122" y="650697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75 %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ACDFD-D506-52BE-E937-CDAF04CF1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AC14242-495D-AF7A-80CC-8EEA1FAF3720}"/>
              </a:ext>
            </a:extLst>
          </p:cNvPr>
          <p:cNvGrpSpPr/>
          <p:nvPr/>
        </p:nvGrpSpPr>
        <p:grpSpPr>
          <a:xfrm>
            <a:off x="3309991" y="5360120"/>
            <a:ext cx="3429312" cy="1364896"/>
            <a:chOff x="3309991" y="5360120"/>
            <a:chExt cx="3429312" cy="13648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53B5ED-4618-8987-5FCA-C491BC97AAC7}"/>
                </a:ext>
              </a:extLst>
            </p:cNvPr>
            <p:cNvSpPr txBox="1"/>
            <p:nvPr/>
          </p:nvSpPr>
          <p:spPr>
            <a:xfrm>
              <a:off x="3834002" y="5360120"/>
              <a:ext cx="1807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Percentage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A6E52E0-431C-8018-4A35-5F6BE471B237}"/>
                </a:ext>
              </a:extLst>
            </p:cNvPr>
            <p:cNvCxnSpPr/>
            <p:nvPr/>
          </p:nvCxnSpPr>
          <p:spPr>
            <a:xfrm flipH="1">
              <a:off x="3908539" y="5946588"/>
              <a:ext cx="176981" cy="367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C0B8BD8-5608-4BCC-20FC-3E92DEDC360B}"/>
                </a:ext>
              </a:extLst>
            </p:cNvPr>
            <p:cNvCxnSpPr/>
            <p:nvPr/>
          </p:nvCxnSpPr>
          <p:spPr>
            <a:xfrm>
              <a:off x="4695121" y="5946588"/>
              <a:ext cx="245806" cy="367492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A642D04-4122-F483-0CEF-69848B948654}"/>
                </a:ext>
              </a:extLst>
            </p:cNvPr>
            <p:cNvCxnSpPr/>
            <p:nvPr/>
          </p:nvCxnSpPr>
          <p:spPr>
            <a:xfrm>
              <a:off x="3908539" y="5880669"/>
              <a:ext cx="39820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72613AA-F364-C60C-C186-FC828965919A}"/>
                </a:ext>
              </a:extLst>
            </p:cNvPr>
            <p:cNvCxnSpPr/>
            <p:nvPr/>
          </p:nvCxnSpPr>
          <p:spPr>
            <a:xfrm>
              <a:off x="4419817" y="5880669"/>
              <a:ext cx="52111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C108EA-0EAA-AFA0-57CE-912785283A2F}"/>
                </a:ext>
              </a:extLst>
            </p:cNvPr>
            <p:cNvSpPr/>
            <p:nvPr/>
          </p:nvSpPr>
          <p:spPr>
            <a:xfrm>
              <a:off x="3309991" y="6201796"/>
              <a:ext cx="124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1"/>
                  </a:solidFill>
                </a:rPr>
                <a:t>‘out of’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FEA74C4-746F-FFF3-B719-BB6D8041F4B9}"/>
                </a:ext>
              </a:extLst>
            </p:cNvPr>
            <p:cNvSpPr/>
            <p:nvPr/>
          </p:nvSpPr>
          <p:spPr>
            <a:xfrm>
              <a:off x="4505358" y="6201796"/>
              <a:ext cx="2233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6"/>
                  </a:solidFill>
                </a:rPr>
                <a:t>‘one hundred’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03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147970" y="789544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0.2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48DAA9-58E4-7B03-D97F-269A236C83AB}"/>
              </a:ext>
            </a:extLst>
          </p:cNvPr>
          <p:cNvGrpSpPr/>
          <p:nvPr/>
        </p:nvGrpSpPr>
        <p:grpSpPr>
          <a:xfrm>
            <a:off x="2992305" y="1848425"/>
            <a:ext cx="3159390" cy="3161151"/>
            <a:chOff x="2992304" y="1872879"/>
            <a:chExt cx="3159390" cy="3161151"/>
          </a:xfrm>
        </p:grpSpPr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896E206-CBAE-4F3D-A2D8-3F8E605AB42F}"/>
                </a:ext>
              </a:extLst>
            </p:cNvPr>
            <p:cNvGrpSpPr/>
            <p:nvPr/>
          </p:nvGrpSpPr>
          <p:grpSpPr>
            <a:xfrm>
              <a:off x="2992304" y="1873021"/>
              <a:ext cx="300210" cy="3161009"/>
              <a:chOff x="1547664" y="980728"/>
              <a:chExt cx="144016" cy="1515616"/>
            </a:xfrm>
            <a:solidFill>
              <a:srgbClr val="FF6600"/>
            </a:solidFill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0A813CD4-C4DB-4164-92A0-EB14D15AD414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05268A57-E368-4C7D-A7B4-8461270DAAF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A4DD0C31-9C13-47FC-8B0F-46CE4BE0590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0741623E-C613-4457-BEF8-20C4BEC9B13B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FB6D18BE-4A71-433E-BDC4-8BB94A3EE777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3254222E-1241-4570-864A-782EBA5B5C62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57677E58-A360-46C8-8F00-B78B40611637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4243AC3-176D-46ED-91A2-E5EF5592291C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2DD3ADC8-2AE4-4249-BC47-9D66D35D6CFE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D7E78C33-B15B-43F9-BF00-6E6D232EF10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751C8689-5B14-4FCC-BCD2-1A7943B15D4B}"/>
                </a:ext>
              </a:extLst>
            </p:cNvPr>
            <p:cNvGrpSpPr/>
            <p:nvPr/>
          </p:nvGrpSpPr>
          <p:grpSpPr>
            <a:xfrm>
              <a:off x="3309990" y="1872880"/>
              <a:ext cx="300210" cy="3161009"/>
              <a:chOff x="1547664" y="980728"/>
              <a:chExt cx="144016" cy="1515616"/>
            </a:xfrm>
            <a:solidFill>
              <a:srgbClr val="FF6600"/>
            </a:solidFill>
          </p:grpSpPr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A7F54EF6-9F93-44E9-A944-E072C64FD7CE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9B77A0B5-447B-406E-B8C3-681DA7C6278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FE6DB836-BFA1-4C8B-B4AF-360A456FF37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2B0F147A-1E82-4517-A5A9-E347A7CFAB7F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6271A4CA-52DD-49F4-BEB7-8FCDD065482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77E4FE39-A451-43E7-BF00-C2BF0EF94D6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366AAC1-F187-4A08-A5BA-01FB5C010D7A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8DDE08D3-EB5B-4702-9FF9-C38E36E88ED4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F52C32FF-2750-45FD-9A11-22FFD03528CC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9081E51A-73A8-43FC-9813-3E41B6E8E7E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3627675" y="187287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3627675" y="219072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3627676" y="25085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3627676" y="282642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3627676" y="31442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3627677" y="34621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3627677" y="37799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3627677" y="409782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3627677" y="44156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3627677" y="47335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3945363" y="1872880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3945363" y="219072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3945363" y="250857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3945363" y="282642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3945364" y="31442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3945364" y="34621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3945364" y="37799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3945364" y="409782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3945364" y="44156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3945364" y="47335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4263050" y="1872880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4580738" y="1872880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4898424" y="1872880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4898424" y="219072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4898424" y="250857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4898424" y="282642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4898424" y="31442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4898424" y="34621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4898424" y="37799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4898424" y="409782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4898424" y="44156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4898424" y="47335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576FA77-2822-4B41-959D-B39D26379B2E}"/>
                </a:ext>
              </a:extLst>
            </p:cNvPr>
            <p:cNvSpPr/>
            <p:nvPr/>
          </p:nvSpPr>
          <p:spPr>
            <a:xfrm>
              <a:off x="5216111" y="187287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F243F61-F136-46F2-B869-5C21A961E6B8}"/>
                </a:ext>
              </a:extLst>
            </p:cNvPr>
            <p:cNvSpPr/>
            <p:nvPr/>
          </p:nvSpPr>
          <p:spPr>
            <a:xfrm>
              <a:off x="5216111" y="219072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054AF835-6B06-4DA9-9E95-65272DF28533}"/>
                </a:ext>
              </a:extLst>
            </p:cNvPr>
            <p:cNvSpPr/>
            <p:nvPr/>
          </p:nvSpPr>
          <p:spPr>
            <a:xfrm>
              <a:off x="5216111" y="250857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59762F0A-C5D1-4F81-BFC1-3DE81711F426}"/>
                </a:ext>
              </a:extLst>
            </p:cNvPr>
            <p:cNvSpPr/>
            <p:nvPr/>
          </p:nvSpPr>
          <p:spPr>
            <a:xfrm>
              <a:off x="5216111" y="282642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E5AF328-AC32-4060-9897-39A2A5D88747}"/>
                </a:ext>
              </a:extLst>
            </p:cNvPr>
            <p:cNvSpPr/>
            <p:nvPr/>
          </p:nvSpPr>
          <p:spPr>
            <a:xfrm>
              <a:off x="5216111" y="31442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7A7B197-DB5F-4A3A-B8F0-830496AAFC49}"/>
                </a:ext>
              </a:extLst>
            </p:cNvPr>
            <p:cNvSpPr/>
            <p:nvPr/>
          </p:nvSpPr>
          <p:spPr>
            <a:xfrm>
              <a:off x="5216111" y="34621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9E9B603-0EBA-4C01-A854-4DAF71A9F07F}"/>
                </a:ext>
              </a:extLst>
            </p:cNvPr>
            <p:cNvSpPr/>
            <p:nvPr/>
          </p:nvSpPr>
          <p:spPr>
            <a:xfrm>
              <a:off x="5216111" y="37799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D9C3B4B-F5BA-4C38-BDCB-414FA41ABDC9}"/>
                </a:ext>
              </a:extLst>
            </p:cNvPr>
            <p:cNvSpPr/>
            <p:nvPr/>
          </p:nvSpPr>
          <p:spPr>
            <a:xfrm>
              <a:off x="5216111" y="409782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2FB058A-D62F-4B21-8E33-1DC8DBB7A78B}"/>
                </a:ext>
              </a:extLst>
            </p:cNvPr>
            <p:cNvSpPr/>
            <p:nvPr/>
          </p:nvSpPr>
          <p:spPr>
            <a:xfrm>
              <a:off x="5216111" y="44156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43815240-2E41-4A1B-B07E-FB9BBC3A0484}"/>
                </a:ext>
              </a:extLst>
            </p:cNvPr>
            <p:cNvSpPr/>
            <p:nvPr/>
          </p:nvSpPr>
          <p:spPr>
            <a:xfrm>
              <a:off x="5216111" y="47335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5533798" y="1872880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5851484" y="1872880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B3E3E62-C7FA-837A-BC5A-4ECBC8382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255430-DF8D-6DD9-B00E-7DE0897AE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0A91F0-3F75-5C0A-14D7-6876A9321CFD}"/>
              </a:ext>
            </a:extLst>
          </p:cNvPr>
          <p:cNvSpPr/>
          <p:nvPr/>
        </p:nvSpPr>
        <p:spPr>
          <a:xfrm>
            <a:off x="4880948" y="765717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20 %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96138E-BB53-D0F4-28D7-35A05AA4F4F0}"/>
              </a:ext>
            </a:extLst>
          </p:cNvPr>
          <p:cNvGrpSpPr/>
          <p:nvPr/>
        </p:nvGrpSpPr>
        <p:grpSpPr>
          <a:xfrm>
            <a:off x="3309991" y="5360120"/>
            <a:ext cx="3429312" cy="1364896"/>
            <a:chOff x="3309991" y="5360120"/>
            <a:chExt cx="3429312" cy="13648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E9FAEE-B458-675F-D39F-B7EE54691EBA}"/>
                </a:ext>
              </a:extLst>
            </p:cNvPr>
            <p:cNvSpPr txBox="1"/>
            <p:nvPr/>
          </p:nvSpPr>
          <p:spPr>
            <a:xfrm>
              <a:off x="3834002" y="5360120"/>
              <a:ext cx="1807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Percentage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2347EC7-7ABF-CC3A-450C-8FDDB814C8DD}"/>
                </a:ext>
              </a:extLst>
            </p:cNvPr>
            <p:cNvCxnSpPr/>
            <p:nvPr/>
          </p:nvCxnSpPr>
          <p:spPr>
            <a:xfrm flipH="1">
              <a:off x="3908539" y="5946588"/>
              <a:ext cx="176981" cy="367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1CC9EA6-48CC-9B13-76D9-E963B94A8CA0}"/>
                </a:ext>
              </a:extLst>
            </p:cNvPr>
            <p:cNvCxnSpPr/>
            <p:nvPr/>
          </p:nvCxnSpPr>
          <p:spPr>
            <a:xfrm>
              <a:off x="4695121" y="5946588"/>
              <a:ext cx="245806" cy="367492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A1C81E-AEDF-F855-EBEB-3673DCDC6EED}"/>
                </a:ext>
              </a:extLst>
            </p:cNvPr>
            <p:cNvCxnSpPr/>
            <p:nvPr/>
          </p:nvCxnSpPr>
          <p:spPr>
            <a:xfrm>
              <a:off x="3908539" y="5880669"/>
              <a:ext cx="39820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BD8F35-B5D6-B68C-1D89-638EFEECA1FA}"/>
                </a:ext>
              </a:extLst>
            </p:cNvPr>
            <p:cNvCxnSpPr/>
            <p:nvPr/>
          </p:nvCxnSpPr>
          <p:spPr>
            <a:xfrm>
              <a:off x="4419817" y="5880669"/>
              <a:ext cx="52111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81A4C1E-D789-0C55-D71C-D203AB8789B1}"/>
                </a:ext>
              </a:extLst>
            </p:cNvPr>
            <p:cNvSpPr/>
            <p:nvPr/>
          </p:nvSpPr>
          <p:spPr>
            <a:xfrm>
              <a:off x="3309991" y="6201796"/>
              <a:ext cx="124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1"/>
                  </a:solidFill>
                </a:rPr>
                <a:t>‘out of’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05216D-0A23-4D8C-A94A-46EC3CBEE061}"/>
                </a:ext>
              </a:extLst>
            </p:cNvPr>
            <p:cNvSpPr/>
            <p:nvPr/>
          </p:nvSpPr>
          <p:spPr>
            <a:xfrm>
              <a:off x="4505358" y="6201796"/>
              <a:ext cx="2233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6"/>
                  </a:solidFill>
                </a:rPr>
                <a:t>‘one hundred’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032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147970" y="580540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0.02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EE5448-52C0-4378-B06C-6F9F37CF3633}"/>
              </a:ext>
            </a:extLst>
          </p:cNvPr>
          <p:cNvGrpSpPr/>
          <p:nvPr/>
        </p:nvGrpSpPr>
        <p:grpSpPr>
          <a:xfrm>
            <a:off x="2992305" y="1848424"/>
            <a:ext cx="3159391" cy="3161152"/>
            <a:chOff x="3989738" y="1992803"/>
            <a:chExt cx="4212521" cy="4214869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0A813CD4-C4DB-4164-92A0-EB14D15AD414}"/>
                </a:ext>
              </a:extLst>
            </p:cNvPr>
            <p:cNvSpPr/>
            <p:nvPr/>
          </p:nvSpPr>
          <p:spPr>
            <a:xfrm>
              <a:off x="3989738" y="1992994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05268A57-E368-4C7D-A7B4-8461270DAAF5}"/>
                </a:ext>
              </a:extLst>
            </p:cNvPr>
            <p:cNvSpPr/>
            <p:nvPr/>
          </p:nvSpPr>
          <p:spPr>
            <a:xfrm>
              <a:off x="3989738" y="2416793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A4DD0C31-9C13-47FC-8B0F-46CE4BE05906}"/>
                </a:ext>
              </a:extLst>
            </p:cNvPr>
            <p:cNvSpPr/>
            <p:nvPr/>
          </p:nvSpPr>
          <p:spPr>
            <a:xfrm>
              <a:off x="3989738" y="284059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0741623E-C613-4457-BEF8-20C4BEC9B13B}"/>
                </a:ext>
              </a:extLst>
            </p:cNvPr>
            <p:cNvSpPr/>
            <p:nvPr/>
          </p:nvSpPr>
          <p:spPr>
            <a:xfrm>
              <a:off x="3989738" y="326439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FB6D18BE-4A71-433E-BDC4-8BB94A3EE777}"/>
                </a:ext>
              </a:extLst>
            </p:cNvPr>
            <p:cNvSpPr/>
            <p:nvPr/>
          </p:nvSpPr>
          <p:spPr>
            <a:xfrm>
              <a:off x="3989738" y="368819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3254222E-1241-4570-864A-782EBA5B5C62}"/>
                </a:ext>
              </a:extLst>
            </p:cNvPr>
            <p:cNvSpPr/>
            <p:nvPr/>
          </p:nvSpPr>
          <p:spPr>
            <a:xfrm>
              <a:off x="3989738" y="411199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7677E58-A360-46C8-8F00-B78B40611637}"/>
                </a:ext>
              </a:extLst>
            </p:cNvPr>
            <p:cNvSpPr/>
            <p:nvPr/>
          </p:nvSpPr>
          <p:spPr>
            <a:xfrm>
              <a:off x="3989738" y="453579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14243AC3-176D-46ED-91A2-E5EF5592291C}"/>
                </a:ext>
              </a:extLst>
            </p:cNvPr>
            <p:cNvSpPr/>
            <p:nvPr/>
          </p:nvSpPr>
          <p:spPr>
            <a:xfrm>
              <a:off x="3989738" y="495958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2DD3ADC8-2AE4-4249-BC47-9D66D35D6CFE}"/>
                </a:ext>
              </a:extLst>
            </p:cNvPr>
            <p:cNvSpPr/>
            <p:nvPr/>
          </p:nvSpPr>
          <p:spPr>
            <a:xfrm>
              <a:off x="3989738" y="538338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D7E78C33-B15B-43F9-BF00-6E6D232EF108}"/>
                </a:ext>
              </a:extLst>
            </p:cNvPr>
            <p:cNvSpPr/>
            <p:nvPr/>
          </p:nvSpPr>
          <p:spPr>
            <a:xfrm>
              <a:off x="3989738" y="5807187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A7F54EF6-9F93-44E9-A944-E072C64FD7CE}"/>
                </a:ext>
              </a:extLst>
            </p:cNvPr>
            <p:cNvSpPr/>
            <p:nvPr/>
          </p:nvSpPr>
          <p:spPr>
            <a:xfrm>
              <a:off x="4413320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9B77A0B5-447B-406E-B8C3-681DA7C62783}"/>
                </a:ext>
              </a:extLst>
            </p:cNvPr>
            <p:cNvSpPr/>
            <p:nvPr/>
          </p:nvSpPr>
          <p:spPr>
            <a:xfrm>
              <a:off x="4413320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FE6DB836-BFA1-4C8B-B4AF-360A456FF37F}"/>
                </a:ext>
              </a:extLst>
            </p:cNvPr>
            <p:cNvSpPr/>
            <p:nvPr/>
          </p:nvSpPr>
          <p:spPr>
            <a:xfrm>
              <a:off x="4413320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2B0F147A-1E82-4517-A5A9-E347A7CFAB7F}"/>
                </a:ext>
              </a:extLst>
            </p:cNvPr>
            <p:cNvSpPr/>
            <p:nvPr/>
          </p:nvSpPr>
          <p:spPr>
            <a:xfrm>
              <a:off x="4413320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6271A4CA-52DD-49F4-BEB7-8FCDD065482B}"/>
                </a:ext>
              </a:extLst>
            </p:cNvPr>
            <p:cNvSpPr/>
            <p:nvPr/>
          </p:nvSpPr>
          <p:spPr>
            <a:xfrm>
              <a:off x="4413320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77E4FE39-A451-43E7-BF00-C2BF0EF94D64}"/>
                </a:ext>
              </a:extLst>
            </p:cNvPr>
            <p:cNvSpPr/>
            <p:nvPr/>
          </p:nvSpPr>
          <p:spPr>
            <a:xfrm>
              <a:off x="4413320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5366AAC1-F187-4A08-A5BA-01FB5C010D7A}"/>
                </a:ext>
              </a:extLst>
            </p:cNvPr>
            <p:cNvSpPr/>
            <p:nvPr/>
          </p:nvSpPr>
          <p:spPr>
            <a:xfrm>
              <a:off x="4413320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8DDE08D3-EB5B-4702-9FF9-C38E36E88ED4}"/>
                </a:ext>
              </a:extLst>
            </p:cNvPr>
            <p:cNvSpPr/>
            <p:nvPr/>
          </p:nvSpPr>
          <p:spPr>
            <a:xfrm>
              <a:off x="4413320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F52C32FF-2750-45FD-9A11-22FFD03528CC}"/>
                </a:ext>
              </a:extLst>
            </p:cNvPr>
            <p:cNvSpPr/>
            <p:nvPr/>
          </p:nvSpPr>
          <p:spPr>
            <a:xfrm>
              <a:off x="4413320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9081E51A-73A8-43FC-9813-3E41B6E8E7EA}"/>
                </a:ext>
              </a:extLst>
            </p:cNvPr>
            <p:cNvSpPr/>
            <p:nvPr/>
          </p:nvSpPr>
          <p:spPr>
            <a:xfrm>
              <a:off x="4413320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4836900" y="19928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4836900" y="24166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4836901" y="28404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4836901" y="32642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4836901" y="36880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4836902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4836902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4836903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4836903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4836903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5260484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5260484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5260484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5260484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5260485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5260485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5260485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5260485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5260485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5260485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568406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6107650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6531232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6531232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6531232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6531232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6531232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6531232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6531232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6531232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6531232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6531232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576FA77-2822-4B41-959D-B39D26379B2E}"/>
                </a:ext>
              </a:extLst>
            </p:cNvPr>
            <p:cNvSpPr/>
            <p:nvPr/>
          </p:nvSpPr>
          <p:spPr>
            <a:xfrm>
              <a:off x="6954815" y="19928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F243F61-F136-46F2-B869-5C21A961E6B8}"/>
                </a:ext>
              </a:extLst>
            </p:cNvPr>
            <p:cNvSpPr/>
            <p:nvPr/>
          </p:nvSpPr>
          <p:spPr>
            <a:xfrm>
              <a:off x="6954815" y="24166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054AF835-6B06-4DA9-9E95-65272DF28533}"/>
                </a:ext>
              </a:extLst>
            </p:cNvPr>
            <p:cNvSpPr/>
            <p:nvPr/>
          </p:nvSpPr>
          <p:spPr>
            <a:xfrm>
              <a:off x="6954815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59762F0A-C5D1-4F81-BFC1-3DE81711F426}"/>
                </a:ext>
              </a:extLst>
            </p:cNvPr>
            <p:cNvSpPr/>
            <p:nvPr/>
          </p:nvSpPr>
          <p:spPr>
            <a:xfrm>
              <a:off x="6954815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E5AF328-AC32-4060-9897-39A2A5D88747}"/>
                </a:ext>
              </a:extLst>
            </p:cNvPr>
            <p:cNvSpPr/>
            <p:nvPr/>
          </p:nvSpPr>
          <p:spPr>
            <a:xfrm>
              <a:off x="6954815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7A7B197-DB5F-4A3A-B8F0-830496AAFC49}"/>
                </a:ext>
              </a:extLst>
            </p:cNvPr>
            <p:cNvSpPr/>
            <p:nvPr/>
          </p:nvSpPr>
          <p:spPr>
            <a:xfrm>
              <a:off x="6954815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9E9B603-0EBA-4C01-A854-4DAF71A9F07F}"/>
                </a:ext>
              </a:extLst>
            </p:cNvPr>
            <p:cNvSpPr/>
            <p:nvPr/>
          </p:nvSpPr>
          <p:spPr>
            <a:xfrm>
              <a:off x="6954815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D9C3B4B-F5BA-4C38-BDCB-414FA41ABDC9}"/>
                </a:ext>
              </a:extLst>
            </p:cNvPr>
            <p:cNvSpPr/>
            <p:nvPr/>
          </p:nvSpPr>
          <p:spPr>
            <a:xfrm>
              <a:off x="6954815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2FB058A-D62F-4B21-8E33-1DC8DBB7A78B}"/>
                </a:ext>
              </a:extLst>
            </p:cNvPr>
            <p:cNvSpPr/>
            <p:nvPr/>
          </p:nvSpPr>
          <p:spPr>
            <a:xfrm>
              <a:off x="6954815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43815240-2E41-4A1B-B07E-FB9BBC3A0484}"/>
                </a:ext>
              </a:extLst>
            </p:cNvPr>
            <p:cNvSpPr/>
            <p:nvPr/>
          </p:nvSpPr>
          <p:spPr>
            <a:xfrm>
              <a:off x="6954815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737839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7801979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38A58E-F6AD-A49E-6648-DDEC9129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63A196-0288-C821-D7DC-D576CC2FD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8E7D76-37B8-3CB6-9A90-12D3DC978FDC}"/>
              </a:ext>
            </a:extLst>
          </p:cNvPr>
          <p:cNvSpPr/>
          <p:nvPr/>
        </p:nvSpPr>
        <p:spPr>
          <a:xfrm>
            <a:off x="4786457" y="563052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2 %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6684F5-0AE2-7C88-84D5-D1D3D2D13FBB}"/>
              </a:ext>
            </a:extLst>
          </p:cNvPr>
          <p:cNvGrpSpPr/>
          <p:nvPr/>
        </p:nvGrpSpPr>
        <p:grpSpPr>
          <a:xfrm>
            <a:off x="3309991" y="5360120"/>
            <a:ext cx="3429312" cy="1364896"/>
            <a:chOff x="3309991" y="5360120"/>
            <a:chExt cx="3429312" cy="13648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055E6F-0420-92B4-91C9-83A908D18077}"/>
                </a:ext>
              </a:extLst>
            </p:cNvPr>
            <p:cNvSpPr txBox="1"/>
            <p:nvPr/>
          </p:nvSpPr>
          <p:spPr>
            <a:xfrm>
              <a:off x="3834002" y="5360120"/>
              <a:ext cx="1807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Percentage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BAF7B04-FE49-CA66-341E-E216A61F92B5}"/>
                </a:ext>
              </a:extLst>
            </p:cNvPr>
            <p:cNvCxnSpPr/>
            <p:nvPr/>
          </p:nvCxnSpPr>
          <p:spPr>
            <a:xfrm flipH="1">
              <a:off x="3908539" y="5946588"/>
              <a:ext cx="176981" cy="367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7274618-BD9B-CBC9-B843-80A4DD9B85AD}"/>
                </a:ext>
              </a:extLst>
            </p:cNvPr>
            <p:cNvCxnSpPr/>
            <p:nvPr/>
          </p:nvCxnSpPr>
          <p:spPr>
            <a:xfrm>
              <a:off x="4695121" y="5946588"/>
              <a:ext cx="245806" cy="367492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EAE140F-BC21-D09F-94CA-08EC7924475C}"/>
                </a:ext>
              </a:extLst>
            </p:cNvPr>
            <p:cNvCxnSpPr/>
            <p:nvPr/>
          </p:nvCxnSpPr>
          <p:spPr>
            <a:xfrm>
              <a:off x="3908539" y="5880669"/>
              <a:ext cx="39820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0EA42CF-B53C-9768-38C6-73D94AB3C1C3}"/>
                </a:ext>
              </a:extLst>
            </p:cNvPr>
            <p:cNvCxnSpPr/>
            <p:nvPr/>
          </p:nvCxnSpPr>
          <p:spPr>
            <a:xfrm>
              <a:off x="4419817" y="5880669"/>
              <a:ext cx="52111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D9D000-9298-602C-94CB-93AAF292839A}"/>
                </a:ext>
              </a:extLst>
            </p:cNvPr>
            <p:cNvSpPr/>
            <p:nvPr/>
          </p:nvSpPr>
          <p:spPr>
            <a:xfrm>
              <a:off x="3309991" y="6201796"/>
              <a:ext cx="124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1"/>
                  </a:solidFill>
                </a:rPr>
                <a:t>‘out of’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3FE8D9D-91D6-3FC4-996D-ECB6A0C42746}"/>
                </a:ext>
              </a:extLst>
            </p:cNvPr>
            <p:cNvSpPr/>
            <p:nvPr/>
          </p:nvSpPr>
          <p:spPr>
            <a:xfrm>
              <a:off x="4505358" y="6201796"/>
              <a:ext cx="2233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6"/>
                  </a:solidFill>
                </a:rPr>
                <a:t>‘one hundred’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16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147970" y="528289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0.4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DFDC77-04F6-46E4-8C08-3EA5FC7BEED3}"/>
              </a:ext>
            </a:extLst>
          </p:cNvPr>
          <p:cNvGrpSpPr/>
          <p:nvPr/>
        </p:nvGrpSpPr>
        <p:grpSpPr>
          <a:xfrm>
            <a:off x="2992305" y="1848424"/>
            <a:ext cx="3159391" cy="3161152"/>
            <a:chOff x="3989738" y="1992803"/>
            <a:chExt cx="4212521" cy="4214869"/>
          </a:xfrm>
        </p:grpSpPr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896E206-CBAE-4F3D-A2D8-3F8E605AB42F}"/>
                </a:ext>
              </a:extLst>
            </p:cNvPr>
            <p:cNvGrpSpPr/>
            <p:nvPr/>
          </p:nvGrpSpPr>
          <p:grpSpPr>
            <a:xfrm>
              <a:off x="3989738" y="1992994"/>
              <a:ext cx="400280" cy="4214678"/>
              <a:chOff x="1547664" y="980728"/>
              <a:chExt cx="144016" cy="1515616"/>
            </a:xfrm>
            <a:solidFill>
              <a:srgbClr val="FF6600"/>
            </a:solidFill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0A813CD4-C4DB-4164-92A0-EB14D15AD414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05268A57-E368-4C7D-A7B4-8461270DAAF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A4DD0C31-9C13-47FC-8B0F-46CE4BE0590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0741623E-C613-4457-BEF8-20C4BEC9B13B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FB6D18BE-4A71-433E-BDC4-8BB94A3EE777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3254222E-1241-4570-864A-782EBA5B5C62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57677E58-A360-46C8-8F00-B78B40611637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4243AC3-176D-46ED-91A2-E5EF5592291C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2DD3ADC8-2AE4-4249-BC47-9D66D35D6CFE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D7E78C33-B15B-43F9-BF00-6E6D232EF10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751C8689-5B14-4FCC-BCD2-1A7943B15D4B}"/>
                </a:ext>
              </a:extLst>
            </p:cNvPr>
            <p:cNvGrpSpPr/>
            <p:nvPr/>
          </p:nvGrpSpPr>
          <p:grpSpPr>
            <a:xfrm>
              <a:off x="4413320" y="1992805"/>
              <a:ext cx="400280" cy="4214678"/>
              <a:chOff x="1547664" y="980728"/>
              <a:chExt cx="144016" cy="1515616"/>
            </a:xfrm>
            <a:solidFill>
              <a:srgbClr val="FF6600"/>
            </a:solidFill>
          </p:grpSpPr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A7F54EF6-9F93-44E9-A944-E072C64FD7CE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9B77A0B5-447B-406E-B8C3-681DA7C6278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FE6DB836-BFA1-4C8B-B4AF-360A456FF37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2B0F147A-1E82-4517-A5A9-E347A7CFAB7F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6271A4CA-52DD-49F4-BEB7-8FCDD065482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77E4FE39-A451-43E7-BF00-C2BF0EF94D6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366AAC1-F187-4A08-A5BA-01FB5C010D7A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8DDE08D3-EB5B-4702-9FF9-C38E36E88ED4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F52C32FF-2750-45FD-9A11-22FFD03528CC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9081E51A-73A8-43FC-9813-3E41B6E8E7E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4836900" y="1992803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4836900" y="2416602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4836901" y="2840402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4836901" y="3264202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4836901" y="3688001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4836902" y="4111801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4836902" y="4535601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4836903" y="4959400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4836903" y="5383199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4836903" y="5806998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5260484" y="1992805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5260484" y="2416604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5260484" y="2840404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5260484" y="3264203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5260485" y="3688002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5260485" y="4111801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5260485" y="4535601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5260485" y="4959400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5260485" y="5383199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5260485" y="5806998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568406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6107650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6531232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6531232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6531232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6531232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6531232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6531232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6531232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6531232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6531232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6531232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576FA77-2822-4B41-959D-B39D26379B2E}"/>
                </a:ext>
              </a:extLst>
            </p:cNvPr>
            <p:cNvSpPr/>
            <p:nvPr/>
          </p:nvSpPr>
          <p:spPr>
            <a:xfrm>
              <a:off x="6954815" y="19928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F243F61-F136-46F2-B869-5C21A961E6B8}"/>
                </a:ext>
              </a:extLst>
            </p:cNvPr>
            <p:cNvSpPr/>
            <p:nvPr/>
          </p:nvSpPr>
          <p:spPr>
            <a:xfrm>
              <a:off x="6954815" y="24166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054AF835-6B06-4DA9-9E95-65272DF28533}"/>
                </a:ext>
              </a:extLst>
            </p:cNvPr>
            <p:cNvSpPr/>
            <p:nvPr/>
          </p:nvSpPr>
          <p:spPr>
            <a:xfrm>
              <a:off x="6954815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59762F0A-C5D1-4F81-BFC1-3DE81711F426}"/>
                </a:ext>
              </a:extLst>
            </p:cNvPr>
            <p:cNvSpPr/>
            <p:nvPr/>
          </p:nvSpPr>
          <p:spPr>
            <a:xfrm>
              <a:off x="6954815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E5AF328-AC32-4060-9897-39A2A5D88747}"/>
                </a:ext>
              </a:extLst>
            </p:cNvPr>
            <p:cNvSpPr/>
            <p:nvPr/>
          </p:nvSpPr>
          <p:spPr>
            <a:xfrm>
              <a:off x="6954815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7A7B197-DB5F-4A3A-B8F0-830496AAFC49}"/>
                </a:ext>
              </a:extLst>
            </p:cNvPr>
            <p:cNvSpPr/>
            <p:nvPr/>
          </p:nvSpPr>
          <p:spPr>
            <a:xfrm>
              <a:off x="6954815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9E9B603-0EBA-4C01-A854-4DAF71A9F07F}"/>
                </a:ext>
              </a:extLst>
            </p:cNvPr>
            <p:cNvSpPr/>
            <p:nvPr/>
          </p:nvSpPr>
          <p:spPr>
            <a:xfrm>
              <a:off x="6954815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D9C3B4B-F5BA-4C38-BDCB-414FA41ABDC9}"/>
                </a:ext>
              </a:extLst>
            </p:cNvPr>
            <p:cNvSpPr/>
            <p:nvPr/>
          </p:nvSpPr>
          <p:spPr>
            <a:xfrm>
              <a:off x="6954815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2FB058A-D62F-4B21-8E33-1DC8DBB7A78B}"/>
                </a:ext>
              </a:extLst>
            </p:cNvPr>
            <p:cNvSpPr/>
            <p:nvPr/>
          </p:nvSpPr>
          <p:spPr>
            <a:xfrm>
              <a:off x="6954815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43815240-2E41-4A1B-B07E-FB9BBC3A0484}"/>
                </a:ext>
              </a:extLst>
            </p:cNvPr>
            <p:cNvSpPr/>
            <p:nvPr/>
          </p:nvSpPr>
          <p:spPr>
            <a:xfrm>
              <a:off x="6954815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737839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7801979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F147C29-5B09-464B-629A-0AA9E4035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B04FB8-9F18-BA73-D5F9-C5A6A8A43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0942E9-70A6-5922-7473-8980EE5C008C}"/>
              </a:ext>
            </a:extLst>
          </p:cNvPr>
          <p:cNvSpPr/>
          <p:nvPr/>
        </p:nvSpPr>
        <p:spPr>
          <a:xfrm>
            <a:off x="4767061" y="510801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40 %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BC26C7-CC9D-47D7-6F3C-891AFFB08994}"/>
              </a:ext>
            </a:extLst>
          </p:cNvPr>
          <p:cNvGrpSpPr/>
          <p:nvPr/>
        </p:nvGrpSpPr>
        <p:grpSpPr>
          <a:xfrm>
            <a:off x="3309991" y="5360120"/>
            <a:ext cx="3429312" cy="1364896"/>
            <a:chOff x="3309991" y="5360120"/>
            <a:chExt cx="3429312" cy="13648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51B817-5CA9-7497-1B39-281D5171ED9A}"/>
                </a:ext>
              </a:extLst>
            </p:cNvPr>
            <p:cNvSpPr txBox="1"/>
            <p:nvPr/>
          </p:nvSpPr>
          <p:spPr>
            <a:xfrm>
              <a:off x="3834002" y="5360120"/>
              <a:ext cx="1807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Percentage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76E5F1C-584D-A9AB-94EA-51738389A6D7}"/>
                </a:ext>
              </a:extLst>
            </p:cNvPr>
            <p:cNvCxnSpPr/>
            <p:nvPr/>
          </p:nvCxnSpPr>
          <p:spPr>
            <a:xfrm flipH="1">
              <a:off x="3908539" y="5946588"/>
              <a:ext cx="176981" cy="367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B554D16-7B71-04A3-1C25-48E05F1A373E}"/>
                </a:ext>
              </a:extLst>
            </p:cNvPr>
            <p:cNvCxnSpPr/>
            <p:nvPr/>
          </p:nvCxnSpPr>
          <p:spPr>
            <a:xfrm>
              <a:off x="4695121" y="5946588"/>
              <a:ext cx="245806" cy="367492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C5A138B-DD76-7DA1-750B-5F1DE055E615}"/>
                </a:ext>
              </a:extLst>
            </p:cNvPr>
            <p:cNvCxnSpPr/>
            <p:nvPr/>
          </p:nvCxnSpPr>
          <p:spPr>
            <a:xfrm>
              <a:off x="3908539" y="5880669"/>
              <a:ext cx="39820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5E5412-A524-1469-C446-F85B429DC1E5}"/>
                </a:ext>
              </a:extLst>
            </p:cNvPr>
            <p:cNvCxnSpPr/>
            <p:nvPr/>
          </p:nvCxnSpPr>
          <p:spPr>
            <a:xfrm>
              <a:off x="4419817" y="5880669"/>
              <a:ext cx="52111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03C33E-289F-91A6-F197-33C07E47B98A}"/>
                </a:ext>
              </a:extLst>
            </p:cNvPr>
            <p:cNvSpPr/>
            <p:nvPr/>
          </p:nvSpPr>
          <p:spPr>
            <a:xfrm>
              <a:off x="3309991" y="6201796"/>
              <a:ext cx="124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1"/>
                  </a:solidFill>
                </a:rPr>
                <a:t>‘out of’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F80B32-4A3A-689A-C13D-B014FAD640DB}"/>
                </a:ext>
              </a:extLst>
            </p:cNvPr>
            <p:cNvSpPr/>
            <p:nvPr/>
          </p:nvSpPr>
          <p:spPr>
            <a:xfrm>
              <a:off x="4505358" y="6201796"/>
              <a:ext cx="2233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6"/>
                  </a:solidFill>
                </a:rPr>
                <a:t>‘one hundred’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189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147970" y="599747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0.04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CCAB04-2950-4425-94FA-91F57F980EE9}"/>
              </a:ext>
            </a:extLst>
          </p:cNvPr>
          <p:cNvGrpSpPr/>
          <p:nvPr/>
        </p:nvGrpSpPr>
        <p:grpSpPr>
          <a:xfrm>
            <a:off x="2992305" y="1848424"/>
            <a:ext cx="3159391" cy="3161152"/>
            <a:chOff x="3989738" y="1992803"/>
            <a:chExt cx="4212521" cy="4214869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0A813CD4-C4DB-4164-92A0-EB14D15AD414}"/>
                </a:ext>
              </a:extLst>
            </p:cNvPr>
            <p:cNvSpPr/>
            <p:nvPr/>
          </p:nvSpPr>
          <p:spPr>
            <a:xfrm>
              <a:off x="3989738" y="1992994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05268A57-E368-4C7D-A7B4-8461270DAAF5}"/>
                </a:ext>
              </a:extLst>
            </p:cNvPr>
            <p:cNvSpPr/>
            <p:nvPr/>
          </p:nvSpPr>
          <p:spPr>
            <a:xfrm>
              <a:off x="3989738" y="2416793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A4DD0C31-9C13-47FC-8B0F-46CE4BE05906}"/>
                </a:ext>
              </a:extLst>
            </p:cNvPr>
            <p:cNvSpPr/>
            <p:nvPr/>
          </p:nvSpPr>
          <p:spPr>
            <a:xfrm>
              <a:off x="3989738" y="2840593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0741623E-C613-4457-BEF8-20C4BEC9B13B}"/>
                </a:ext>
              </a:extLst>
            </p:cNvPr>
            <p:cNvSpPr/>
            <p:nvPr/>
          </p:nvSpPr>
          <p:spPr>
            <a:xfrm>
              <a:off x="3989738" y="3264392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FB6D18BE-4A71-433E-BDC4-8BB94A3EE777}"/>
                </a:ext>
              </a:extLst>
            </p:cNvPr>
            <p:cNvSpPr/>
            <p:nvPr/>
          </p:nvSpPr>
          <p:spPr>
            <a:xfrm>
              <a:off x="3989738" y="368819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3254222E-1241-4570-864A-782EBA5B5C62}"/>
                </a:ext>
              </a:extLst>
            </p:cNvPr>
            <p:cNvSpPr/>
            <p:nvPr/>
          </p:nvSpPr>
          <p:spPr>
            <a:xfrm>
              <a:off x="3989738" y="411199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7677E58-A360-46C8-8F00-B78B40611637}"/>
                </a:ext>
              </a:extLst>
            </p:cNvPr>
            <p:cNvSpPr/>
            <p:nvPr/>
          </p:nvSpPr>
          <p:spPr>
            <a:xfrm>
              <a:off x="3989738" y="453579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14243AC3-176D-46ED-91A2-E5EF5592291C}"/>
                </a:ext>
              </a:extLst>
            </p:cNvPr>
            <p:cNvSpPr/>
            <p:nvPr/>
          </p:nvSpPr>
          <p:spPr>
            <a:xfrm>
              <a:off x="3989738" y="495958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2DD3ADC8-2AE4-4249-BC47-9D66D35D6CFE}"/>
                </a:ext>
              </a:extLst>
            </p:cNvPr>
            <p:cNvSpPr/>
            <p:nvPr/>
          </p:nvSpPr>
          <p:spPr>
            <a:xfrm>
              <a:off x="3989738" y="538338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D7E78C33-B15B-43F9-BF00-6E6D232EF108}"/>
                </a:ext>
              </a:extLst>
            </p:cNvPr>
            <p:cNvSpPr/>
            <p:nvPr/>
          </p:nvSpPr>
          <p:spPr>
            <a:xfrm>
              <a:off x="3989738" y="5807187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A7F54EF6-9F93-44E9-A944-E072C64FD7CE}"/>
                </a:ext>
              </a:extLst>
            </p:cNvPr>
            <p:cNvSpPr/>
            <p:nvPr/>
          </p:nvSpPr>
          <p:spPr>
            <a:xfrm>
              <a:off x="4413320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9B77A0B5-447B-406E-B8C3-681DA7C62783}"/>
                </a:ext>
              </a:extLst>
            </p:cNvPr>
            <p:cNvSpPr/>
            <p:nvPr/>
          </p:nvSpPr>
          <p:spPr>
            <a:xfrm>
              <a:off x="4413320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FE6DB836-BFA1-4C8B-B4AF-360A456FF37F}"/>
                </a:ext>
              </a:extLst>
            </p:cNvPr>
            <p:cNvSpPr/>
            <p:nvPr/>
          </p:nvSpPr>
          <p:spPr>
            <a:xfrm>
              <a:off x="4413320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2B0F147A-1E82-4517-A5A9-E347A7CFAB7F}"/>
                </a:ext>
              </a:extLst>
            </p:cNvPr>
            <p:cNvSpPr/>
            <p:nvPr/>
          </p:nvSpPr>
          <p:spPr>
            <a:xfrm>
              <a:off x="4413320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6271A4CA-52DD-49F4-BEB7-8FCDD065482B}"/>
                </a:ext>
              </a:extLst>
            </p:cNvPr>
            <p:cNvSpPr/>
            <p:nvPr/>
          </p:nvSpPr>
          <p:spPr>
            <a:xfrm>
              <a:off x="4413320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77E4FE39-A451-43E7-BF00-C2BF0EF94D64}"/>
                </a:ext>
              </a:extLst>
            </p:cNvPr>
            <p:cNvSpPr/>
            <p:nvPr/>
          </p:nvSpPr>
          <p:spPr>
            <a:xfrm>
              <a:off x="4413320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5366AAC1-F187-4A08-A5BA-01FB5C010D7A}"/>
                </a:ext>
              </a:extLst>
            </p:cNvPr>
            <p:cNvSpPr/>
            <p:nvPr/>
          </p:nvSpPr>
          <p:spPr>
            <a:xfrm>
              <a:off x="4413320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8DDE08D3-EB5B-4702-9FF9-C38E36E88ED4}"/>
                </a:ext>
              </a:extLst>
            </p:cNvPr>
            <p:cNvSpPr/>
            <p:nvPr/>
          </p:nvSpPr>
          <p:spPr>
            <a:xfrm>
              <a:off x="4413320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F52C32FF-2750-45FD-9A11-22FFD03528CC}"/>
                </a:ext>
              </a:extLst>
            </p:cNvPr>
            <p:cNvSpPr/>
            <p:nvPr/>
          </p:nvSpPr>
          <p:spPr>
            <a:xfrm>
              <a:off x="4413320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9081E51A-73A8-43FC-9813-3E41B6E8E7EA}"/>
                </a:ext>
              </a:extLst>
            </p:cNvPr>
            <p:cNvSpPr/>
            <p:nvPr/>
          </p:nvSpPr>
          <p:spPr>
            <a:xfrm>
              <a:off x="4413320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4836900" y="19928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4836900" y="24166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4836901" y="28404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4836901" y="32642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4836901" y="36880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4836902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4836902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4836903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4836903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4836903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5260484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5260484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5260484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5260484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5260485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5260485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5260485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5260485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5260485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5260485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568406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6107650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6531232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6531232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6531232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6531232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6531232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6531232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6531232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6531232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6531232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6531232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576FA77-2822-4B41-959D-B39D26379B2E}"/>
                </a:ext>
              </a:extLst>
            </p:cNvPr>
            <p:cNvSpPr/>
            <p:nvPr/>
          </p:nvSpPr>
          <p:spPr>
            <a:xfrm>
              <a:off x="6954815" y="19928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F243F61-F136-46F2-B869-5C21A961E6B8}"/>
                </a:ext>
              </a:extLst>
            </p:cNvPr>
            <p:cNvSpPr/>
            <p:nvPr/>
          </p:nvSpPr>
          <p:spPr>
            <a:xfrm>
              <a:off x="6954815" y="24166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054AF835-6B06-4DA9-9E95-65272DF28533}"/>
                </a:ext>
              </a:extLst>
            </p:cNvPr>
            <p:cNvSpPr/>
            <p:nvPr/>
          </p:nvSpPr>
          <p:spPr>
            <a:xfrm>
              <a:off x="6954815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59762F0A-C5D1-4F81-BFC1-3DE81711F426}"/>
                </a:ext>
              </a:extLst>
            </p:cNvPr>
            <p:cNvSpPr/>
            <p:nvPr/>
          </p:nvSpPr>
          <p:spPr>
            <a:xfrm>
              <a:off x="6954815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E5AF328-AC32-4060-9897-39A2A5D88747}"/>
                </a:ext>
              </a:extLst>
            </p:cNvPr>
            <p:cNvSpPr/>
            <p:nvPr/>
          </p:nvSpPr>
          <p:spPr>
            <a:xfrm>
              <a:off x="6954815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7A7B197-DB5F-4A3A-B8F0-830496AAFC49}"/>
                </a:ext>
              </a:extLst>
            </p:cNvPr>
            <p:cNvSpPr/>
            <p:nvPr/>
          </p:nvSpPr>
          <p:spPr>
            <a:xfrm>
              <a:off x="6954815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9E9B603-0EBA-4C01-A854-4DAF71A9F07F}"/>
                </a:ext>
              </a:extLst>
            </p:cNvPr>
            <p:cNvSpPr/>
            <p:nvPr/>
          </p:nvSpPr>
          <p:spPr>
            <a:xfrm>
              <a:off x="6954815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D9C3B4B-F5BA-4C38-BDCB-414FA41ABDC9}"/>
                </a:ext>
              </a:extLst>
            </p:cNvPr>
            <p:cNvSpPr/>
            <p:nvPr/>
          </p:nvSpPr>
          <p:spPr>
            <a:xfrm>
              <a:off x="6954815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2FB058A-D62F-4B21-8E33-1DC8DBB7A78B}"/>
                </a:ext>
              </a:extLst>
            </p:cNvPr>
            <p:cNvSpPr/>
            <p:nvPr/>
          </p:nvSpPr>
          <p:spPr>
            <a:xfrm>
              <a:off x="6954815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43815240-2E41-4A1B-B07E-FB9BBC3A0484}"/>
                </a:ext>
              </a:extLst>
            </p:cNvPr>
            <p:cNvSpPr/>
            <p:nvPr/>
          </p:nvSpPr>
          <p:spPr>
            <a:xfrm>
              <a:off x="6954815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737839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7801979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5B77864-2CE2-B95D-203C-B46DED097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D5D467-E4B3-ABCD-292E-D5DE80881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E994E-8F1A-B3CE-1302-B7C88350B541}"/>
              </a:ext>
            </a:extLst>
          </p:cNvPr>
          <p:cNvSpPr/>
          <p:nvPr/>
        </p:nvSpPr>
        <p:spPr>
          <a:xfrm>
            <a:off x="4786457" y="582259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4 %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F98ABC-A780-53F7-CEBC-9352443038D5}"/>
              </a:ext>
            </a:extLst>
          </p:cNvPr>
          <p:cNvGrpSpPr/>
          <p:nvPr/>
        </p:nvGrpSpPr>
        <p:grpSpPr>
          <a:xfrm>
            <a:off x="3309991" y="5360120"/>
            <a:ext cx="3429312" cy="1364896"/>
            <a:chOff x="3309991" y="5360120"/>
            <a:chExt cx="3429312" cy="13648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367346-DF8B-CC28-670B-5BC4FBF16633}"/>
                </a:ext>
              </a:extLst>
            </p:cNvPr>
            <p:cNvSpPr txBox="1"/>
            <p:nvPr/>
          </p:nvSpPr>
          <p:spPr>
            <a:xfrm>
              <a:off x="3834002" y="5360120"/>
              <a:ext cx="1807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Percentage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9FAE792-8065-85AB-DE74-FC9066E6A79E}"/>
                </a:ext>
              </a:extLst>
            </p:cNvPr>
            <p:cNvCxnSpPr/>
            <p:nvPr/>
          </p:nvCxnSpPr>
          <p:spPr>
            <a:xfrm flipH="1">
              <a:off x="3908539" y="5946588"/>
              <a:ext cx="176981" cy="367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300A890-7B34-82CF-ADA5-3C7D3E481BC2}"/>
                </a:ext>
              </a:extLst>
            </p:cNvPr>
            <p:cNvCxnSpPr/>
            <p:nvPr/>
          </p:nvCxnSpPr>
          <p:spPr>
            <a:xfrm>
              <a:off x="4695121" y="5946588"/>
              <a:ext cx="245806" cy="367492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99790C-90E8-D4BB-3853-D84781A25F55}"/>
                </a:ext>
              </a:extLst>
            </p:cNvPr>
            <p:cNvCxnSpPr/>
            <p:nvPr/>
          </p:nvCxnSpPr>
          <p:spPr>
            <a:xfrm>
              <a:off x="3908539" y="5880669"/>
              <a:ext cx="39820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FE5BB04-2AC6-7B8F-00D9-87A9133DE79C}"/>
                </a:ext>
              </a:extLst>
            </p:cNvPr>
            <p:cNvCxnSpPr/>
            <p:nvPr/>
          </p:nvCxnSpPr>
          <p:spPr>
            <a:xfrm>
              <a:off x="4419817" y="5880669"/>
              <a:ext cx="52111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ABCD3C-9618-67CA-8BE1-EACA269CF2F6}"/>
                </a:ext>
              </a:extLst>
            </p:cNvPr>
            <p:cNvSpPr/>
            <p:nvPr/>
          </p:nvSpPr>
          <p:spPr>
            <a:xfrm>
              <a:off x="3309991" y="6201796"/>
              <a:ext cx="124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1"/>
                  </a:solidFill>
                </a:rPr>
                <a:t>‘out of’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496167-C0E6-3D8F-97BF-C5491EDC0A3C}"/>
                </a:ext>
              </a:extLst>
            </p:cNvPr>
            <p:cNvSpPr/>
            <p:nvPr/>
          </p:nvSpPr>
          <p:spPr>
            <a:xfrm>
              <a:off x="4505358" y="6201796"/>
              <a:ext cx="2233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6"/>
                  </a:solidFill>
                </a:rPr>
                <a:t>‘one hundred’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6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19200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872991" y="2169659"/>
            <a:ext cx="1949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0.4 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2788922" y="2100531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40%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2788922" y="3073870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4%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788922" y="4047209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70%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788922" y="5020548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7%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872991" y="3109247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0.04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872991" y="4080705"/>
            <a:ext cx="2015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0.7   =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4F3628-8E5F-8323-C1EE-F21BA4BD81EF}"/>
              </a:ext>
            </a:extLst>
          </p:cNvPr>
          <p:cNvSpPr txBox="1"/>
          <p:nvPr/>
        </p:nvSpPr>
        <p:spPr>
          <a:xfrm>
            <a:off x="872991" y="5989818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0.77 =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D2A66B-2418-45F6-47E0-0B5DEFC68AB0}"/>
              </a:ext>
            </a:extLst>
          </p:cNvPr>
          <p:cNvSpPr/>
          <p:nvPr/>
        </p:nvSpPr>
        <p:spPr>
          <a:xfrm>
            <a:off x="2788922" y="5993888"/>
            <a:ext cx="133382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4AB6F-EA7E-F0BB-6301-27CAA343FA78}"/>
              </a:ext>
            </a:extLst>
          </p:cNvPr>
          <p:cNvSpPr txBox="1"/>
          <p:nvPr/>
        </p:nvSpPr>
        <p:spPr>
          <a:xfrm>
            <a:off x="1536829" y="819079"/>
            <a:ext cx="60680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Convert the following decimals to percentages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F44CD9-2DB3-8FC7-32B1-53DEF3869371}"/>
              </a:ext>
            </a:extLst>
          </p:cNvPr>
          <p:cNvSpPr txBox="1"/>
          <p:nvPr/>
        </p:nvSpPr>
        <p:spPr>
          <a:xfrm>
            <a:off x="872991" y="5035261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0.07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E30DF-2C6A-C49F-F8B7-679FD7A06D08}"/>
              </a:ext>
            </a:extLst>
          </p:cNvPr>
          <p:cNvSpPr txBox="1"/>
          <p:nvPr/>
        </p:nvSpPr>
        <p:spPr>
          <a:xfrm>
            <a:off x="4665465" y="2121842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0.17 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DFC75E-A7EC-0AED-F62E-9861A67C2241}"/>
              </a:ext>
            </a:extLst>
          </p:cNvPr>
          <p:cNvSpPr txBox="1"/>
          <p:nvPr/>
        </p:nvSpPr>
        <p:spPr>
          <a:xfrm>
            <a:off x="4665465" y="3061430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0.09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D6E8A7-766D-EBBC-1E2A-9E6130173119}"/>
              </a:ext>
            </a:extLst>
          </p:cNvPr>
          <p:cNvSpPr txBox="1"/>
          <p:nvPr/>
        </p:nvSpPr>
        <p:spPr>
          <a:xfrm>
            <a:off x="4665465" y="4032888"/>
            <a:ext cx="2015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0.9  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81D763-62B4-0C1B-C64C-3181FAFE87BE}"/>
              </a:ext>
            </a:extLst>
          </p:cNvPr>
          <p:cNvSpPr txBox="1"/>
          <p:nvPr/>
        </p:nvSpPr>
        <p:spPr>
          <a:xfrm>
            <a:off x="4665465" y="5958902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 1  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5663D-F78F-29A2-9175-B9745424A02F}"/>
              </a:ext>
            </a:extLst>
          </p:cNvPr>
          <p:cNvSpPr txBox="1"/>
          <p:nvPr/>
        </p:nvSpPr>
        <p:spPr>
          <a:xfrm>
            <a:off x="4665465" y="4987444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0.99 =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9E4BC5-772B-7196-B61C-0ED25996600B}"/>
              </a:ext>
            </a:extLst>
          </p:cNvPr>
          <p:cNvSpPr/>
          <p:nvPr/>
        </p:nvSpPr>
        <p:spPr>
          <a:xfrm>
            <a:off x="6718184" y="2044210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17%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ED366E-0438-0091-AE00-2DBAB20DF62B}"/>
              </a:ext>
            </a:extLst>
          </p:cNvPr>
          <p:cNvSpPr/>
          <p:nvPr/>
        </p:nvSpPr>
        <p:spPr>
          <a:xfrm>
            <a:off x="6718184" y="3017549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4F5768-F4DD-0ACE-CEE7-25CA6BE1454F}"/>
              </a:ext>
            </a:extLst>
          </p:cNvPr>
          <p:cNvSpPr/>
          <p:nvPr/>
        </p:nvSpPr>
        <p:spPr>
          <a:xfrm>
            <a:off x="6718184" y="3990888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90%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F2AFB6-3CAA-94DD-2639-889FA2044850}"/>
              </a:ext>
            </a:extLst>
          </p:cNvPr>
          <p:cNvSpPr/>
          <p:nvPr/>
        </p:nvSpPr>
        <p:spPr>
          <a:xfrm>
            <a:off x="6718184" y="4964227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99%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85EB14-CA55-37B6-12F2-AA041D12EB9C}"/>
              </a:ext>
            </a:extLst>
          </p:cNvPr>
          <p:cNvSpPr/>
          <p:nvPr/>
        </p:nvSpPr>
        <p:spPr>
          <a:xfrm>
            <a:off x="6718184" y="5937567"/>
            <a:ext cx="133382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61647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4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1363</TotalTime>
  <Words>219</Words>
  <Application>Microsoft Office PowerPoint</Application>
  <PresentationFormat>On-screen Show (4:3)</PresentationFormat>
  <Paragraphs>63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71</cp:revision>
  <dcterms:created xsi:type="dcterms:W3CDTF">2013-01-27T09:14:16Z</dcterms:created>
  <dcterms:modified xsi:type="dcterms:W3CDTF">2026-02-06T16:26:19Z</dcterms:modified>
  <cp:category/>
</cp:coreProperties>
</file>