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7" r:id="rId3"/>
    <p:sldId id="290" r:id="rId4"/>
    <p:sldId id="280" r:id="rId5"/>
    <p:sldId id="305" r:id="rId6"/>
    <p:sldId id="30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7" y="-4268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3" y="2694039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A71B9-07CC-F10A-89F1-4AE0C1D6C072}"/>
              </a:ext>
            </a:extLst>
          </p:cNvPr>
          <p:cNvSpPr txBox="1"/>
          <p:nvPr/>
        </p:nvSpPr>
        <p:spPr>
          <a:xfrm>
            <a:off x="452285" y="733356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</a:t>
            </a:r>
            <a:r>
              <a:rPr lang="en-US" sz="5400" dirty="0"/>
              <a:t>Percentage of an amount: 20%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1074089" y="4972594"/>
            <a:ext cx="10470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0.2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B5EBB-8F11-6E21-F2CB-972CB00E5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97" y="2293329"/>
            <a:ext cx="2356085" cy="231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5E870-330E-73C7-1847-85D9ABD28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937" y="2293329"/>
            <a:ext cx="2356463" cy="2312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83F57-11BB-354E-7FD3-169DBF562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716" y="2293329"/>
            <a:ext cx="2405986" cy="23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CD293-16DE-7174-E32B-6F106400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E342A58-43AB-283E-FBA4-1B14AF67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9D4C2-F234-F6DF-6F69-C7AA583F5817}"/>
              </a:ext>
            </a:extLst>
          </p:cNvPr>
          <p:cNvSpPr txBox="1"/>
          <p:nvPr/>
        </p:nvSpPr>
        <p:spPr>
          <a:xfrm>
            <a:off x="755690" y="5030325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percentage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F1E5D-BD2D-0183-1C48-0BCF083AB35B}"/>
              </a:ext>
            </a:extLst>
          </p:cNvPr>
          <p:cNvSpPr txBox="1"/>
          <p:nvPr/>
        </p:nvSpPr>
        <p:spPr>
          <a:xfrm>
            <a:off x="755691" y="3429000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fraction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A0EE2-865F-705C-5E33-E6C97D451EC3}"/>
              </a:ext>
            </a:extLst>
          </p:cNvPr>
          <p:cNvSpPr/>
          <p:nvPr/>
        </p:nvSpPr>
        <p:spPr>
          <a:xfrm>
            <a:off x="6111283" y="3064197"/>
            <a:ext cx="2192058" cy="46069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1/5</a:t>
            </a: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D5C9F-688F-86DC-D0A7-4401734664F9}"/>
              </a:ext>
            </a:extLst>
          </p:cNvPr>
          <p:cNvSpPr/>
          <p:nvPr/>
        </p:nvSpPr>
        <p:spPr>
          <a:xfrm>
            <a:off x="6917260" y="4659295"/>
            <a:ext cx="1386081" cy="913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E2C541-F705-F1CE-1B65-402CCE2BD4BE}"/>
              </a:ext>
            </a:extLst>
          </p:cNvPr>
          <p:cNvGraphicFramePr>
            <a:graphicFrameLocks noGrp="1"/>
          </p:cNvGraphicFramePr>
          <p:nvPr/>
        </p:nvGraphicFramePr>
        <p:xfrm>
          <a:off x="1750142" y="1543064"/>
          <a:ext cx="6096000" cy="82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0331879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079616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840694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923271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3405750"/>
                    </a:ext>
                  </a:extLst>
                </a:gridCol>
              </a:tblGrid>
              <a:tr h="826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976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7E43ED-F9E8-52F1-CFCA-B0D1CC0F3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7EC6424-4FDB-A848-8385-A8691531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" y="2621277"/>
            <a:ext cx="946552" cy="12182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70071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721359" y="1673075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774555" y="2766763"/>
            <a:ext cx="32300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74257" y="2231458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</a:t>
            </a:r>
          </a:p>
          <a:p>
            <a:pPr algn="ctr"/>
            <a:r>
              <a:rPr lang="en-GB" sz="3600" dirty="0"/>
              <a:t>20 by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74257" y="2292067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20% = 40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463580" y="4801913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C9E7F4-47C4-E937-F80C-FAABCB5D2AF9}"/>
              </a:ext>
            </a:extLst>
          </p:cNvPr>
          <p:cNvSpPr txBox="1"/>
          <p:nvPr/>
        </p:nvSpPr>
        <p:spPr>
          <a:xfrm>
            <a:off x="1791104" y="2343393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20% of 200 = 40</a:t>
            </a:r>
          </a:p>
          <a:p>
            <a:pPr algn="ctr"/>
            <a:endParaRPr lang="en-GB" sz="3600" dirty="0"/>
          </a:p>
        </p:txBody>
      </p:sp>
      <p:pic>
        <p:nvPicPr>
          <p:cNvPr id="4" name="Picture 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AD199C4-9AFE-3890-A9F1-D2F9B6E3C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61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% of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67171"/>
              <a:gd name="adj2" fmla="val 2001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10% and then double it.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1/5 of 250 by dividing it by 5.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0" y="3894580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0" y="1686228"/>
            <a:ext cx="1600153" cy="1600153"/>
          </a:xfrm>
          <a:prstGeom prst="rect">
            <a:avLst/>
          </a:prstGeom>
        </p:spPr>
      </p:pic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35443F0-B5A7-AFED-D1B0-F837D4BB1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261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10% of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2927" y="1720678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2928" y="2682502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2928" y="3655841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2928" y="4629180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20% of 400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10% of 500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20% of 500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25% of 300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885389" y="1752620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885389" y="2725959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885390" y="3699298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885389" y="4668771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10% of 700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1% of 700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20% of 700 = 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1364</TotalTime>
  <Words>340</Words>
  <Application>Microsoft Office PowerPoint</Application>
  <PresentationFormat>On-screen Show (4:3)</PresentationFormat>
  <Paragraphs>177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2026-02-11T12:45:20Z</dcterms:modified>
  <cp:category/>
</cp:coreProperties>
</file>