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271" r:id="rId3"/>
    <p:sldId id="270" r:id="rId4"/>
    <p:sldId id="272" r:id="rId5"/>
    <p:sldId id="328" r:id="rId6"/>
    <p:sldId id="330" r:id="rId7"/>
    <p:sldId id="258" r:id="rId8"/>
    <p:sldId id="277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A44E3-42BB-4F1B-B769-06BA884AD24F}" type="datetimeFigureOut">
              <a:rPr lang="en-GB" smtClean="0"/>
              <a:t>08/01/2026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ECB98A-FBB7-4DFE-B8C6-B0F54E7F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19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1/8/2026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arithmagicians.com/" TargetMode="Externa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3549386" y="78126"/>
            <a:ext cx="29434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422167-9032-9553-3B11-632DB930AB04}"/>
              </a:ext>
            </a:extLst>
          </p:cNvPr>
          <p:cNvSpPr txBox="1"/>
          <p:nvPr/>
        </p:nvSpPr>
        <p:spPr>
          <a:xfrm>
            <a:off x="1755576" y="970585"/>
            <a:ext cx="61901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Recap: </a:t>
            </a:r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Near-Doubles Subtraction</a:t>
            </a:r>
            <a:endParaRPr lang="en-GB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14A0D51-AFAB-5820-D3F9-92F6FA1C86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08440" y="3017102"/>
            <a:ext cx="3284380" cy="2993922"/>
          </a:xfrm>
          <a:prstGeom prst="rect">
            <a:avLst/>
          </a:prstGeom>
        </p:spPr>
      </p:pic>
      <p:sp>
        <p:nvSpPr>
          <p:cNvPr id="2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853544" y="6303216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5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AE86BCC-BCF4-0543-7680-2E2D9240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2C0363D-0321-B8BE-D20B-8FDCE1AF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F8306C7-EA86-BBB1-C5E2-F231414809EB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3C34D6E-F766-9D40-E670-D6092A17845C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833621A-C967-5CEF-2182-53139BB82F50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733498B-1063-51C0-B50D-8CD73CCC1EA4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10B5228B-DB6C-9457-462C-9D643CDCB9BD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C0FADF9-0D10-F983-0EB7-FB506E50CAB0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474B1241-EC3D-296A-34AF-8E45B6D447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C8AD632-644E-5E46-86F9-29292FAF10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8477" y="1392328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B4B79CCF-90F1-05E7-3A34-064B9CFD60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E1D385-18E2-B5B2-A981-5715611A74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40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3060811" y="1383185"/>
            <a:ext cx="2109042" cy="212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1EED2-2CB2-D4D3-27CC-6036DB7BB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6B9ED50-201C-00B8-030F-1E48EE3DC0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690DE2C1-6CC5-F9DC-1B43-CE7FA1E40711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06B7F5-4740-F8FF-80A4-8C36D19EC5E9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D9513DF1-ADE0-5178-38F7-51E74A76C330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A2F778A0-FA9E-06A6-FE02-C99647C39AB1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FB7ED8C7-54D3-822A-9E03-B7D6C743B98B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E0C6AE36-8652-1616-EDDF-18D2EA28183C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C46E72F9-C50A-595F-B6B2-15EA5BA3B4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7C6F908-A43D-7817-24C8-14F5F8EAE2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9363" y="994765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0534C355-9B11-AB0A-81D7-3ED1646990E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355508-252F-B8B9-DA83-A7D39A86F037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826" y="2027514"/>
            <a:ext cx="2102946" cy="210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7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E62E6-C9DA-0DD2-7356-4248260FF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08401D7-7AC3-C8FE-C5AE-ACABAE9117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07EF5025-C55E-664D-7C79-3689D72D414D}"/>
              </a:ext>
            </a:extLst>
          </p:cNvPr>
          <p:cNvSpPr/>
          <p:nvPr/>
        </p:nvSpPr>
        <p:spPr>
          <a:xfrm>
            <a:off x="2299704" y="4369347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731E54-AECE-7AAA-97FD-92327A1A308F}"/>
              </a:ext>
            </a:extLst>
          </p:cNvPr>
          <p:cNvGrpSpPr/>
          <p:nvPr/>
        </p:nvGrpSpPr>
        <p:grpSpPr>
          <a:xfrm>
            <a:off x="3229375" y="4332661"/>
            <a:ext cx="2656905" cy="930040"/>
            <a:chOff x="2402061" y="4351569"/>
            <a:chExt cx="2656905" cy="93004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2E5BDC8-08B1-CBB8-24E9-DAD8B81915F7}"/>
                </a:ext>
              </a:extLst>
            </p:cNvPr>
            <p:cNvSpPr/>
            <p:nvPr/>
          </p:nvSpPr>
          <p:spPr>
            <a:xfrm>
              <a:off x="3308824" y="435156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709C214C-F562-55BA-E228-9015D548A601}"/>
                </a:ext>
              </a:extLst>
            </p:cNvPr>
            <p:cNvSpPr/>
            <p:nvPr/>
          </p:nvSpPr>
          <p:spPr>
            <a:xfrm>
              <a:off x="2402061" y="4358279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552A8920-7520-1617-0947-6181D595F32F}"/>
              </a:ext>
            </a:extLst>
          </p:cNvPr>
          <p:cNvSpPr/>
          <p:nvPr/>
        </p:nvSpPr>
        <p:spPr>
          <a:xfrm>
            <a:off x="5034117" y="429096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DAEF27B2-D877-1F05-00D4-A1035CA765EF}"/>
              </a:ext>
            </a:extLst>
          </p:cNvPr>
          <p:cNvSpPr/>
          <p:nvPr/>
        </p:nvSpPr>
        <p:spPr>
          <a:xfrm>
            <a:off x="6055621" y="4339371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0CFF18AB-CD1C-4A9C-08DC-84EBB2BFD2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592D75E-6826-984A-C42C-5D47EB81B3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74775" y="1097285"/>
            <a:ext cx="1060616" cy="1054521"/>
          </a:xfrm>
          <a:prstGeom prst="rect">
            <a:avLst/>
          </a:prstGeom>
        </p:spPr>
      </p:pic>
      <p:pic>
        <p:nvPicPr>
          <p:cNvPr id="8" name="Picture 7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30E83DC5-D748-B2A1-15B4-6349EBBFC4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8422" y="147474"/>
            <a:ext cx="1202400" cy="1201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15B5C4-A263-1646-DF74-CAD50D02A6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74775" y="1097285"/>
            <a:ext cx="2096851" cy="3145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1DCEAD-EB14-1810-20DC-D97A8AC9B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DA35911-BFC4-8B8A-B4B2-40A18C05931B}"/>
              </a:ext>
            </a:extLst>
          </p:cNvPr>
          <p:cNvSpPr/>
          <p:nvPr/>
        </p:nvSpPr>
        <p:spPr>
          <a:xfrm>
            <a:off x="2652215" y="-331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87A98C-FC52-DF95-7C47-5A67FC80370A}"/>
              </a:ext>
            </a:extLst>
          </p:cNvPr>
          <p:cNvSpPr/>
          <p:nvPr/>
        </p:nvSpPr>
        <p:spPr>
          <a:xfrm>
            <a:off x="3667049" y="3434677"/>
            <a:ext cx="997237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2B27FA-658F-948C-EE61-16B9432F0E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C4F0B40-F6EA-547D-8F07-D2A3F76573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429F220-54E9-BC8D-82DB-0635E8710881}"/>
              </a:ext>
            </a:extLst>
          </p:cNvPr>
          <p:cNvSpPr/>
          <p:nvPr/>
        </p:nvSpPr>
        <p:spPr>
          <a:xfrm>
            <a:off x="1396278" y="4220445"/>
            <a:ext cx="6219169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do you notice?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3652588-5B60-1AD3-49CC-360DB5D968CA}"/>
              </a:ext>
            </a:extLst>
          </p:cNvPr>
          <p:cNvSpPr/>
          <p:nvPr/>
        </p:nvSpPr>
        <p:spPr>
          <a:xfrm>
            <a:off x="-164221" y="5192182"/>
            <a:ext cx="8446310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and 3 are near _______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9C32610-7E4F-BA35-7D11-6B6722074C61}"/>
              </a:ext>
            </a:extLst>
          </p:cNvPr>
          <p:cNvGrpSpPr/>
          <p:nvPr/>
        </p:nvGrpSpPr>
        <p:grpSpPr>
          <a:xfrm>
            <a:off x="2946469" y="1256377"/>
            <a:ext cx="3254828" cy="761747"/>
            <a:chOff x="2525486" y="2343862"/>
            <a:chExt cx="3254828" cy="761747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C5EF1A20-341D-83FD-D4CD-AEA51DDA2EB3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9951B62B-E093-B6F5-D0A9-1AB1C9D795F6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7414718-0BBE-C2E2-615F-272C62973223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0793409F-C7B6-F008-47D6-920A379274D2}"/>
                </a:ext>
              </a:extLst>
            </p:cNvPr>
            <p:cNvSpPr/>
            <p:nvPr/>
          </p:nvSpPr>
          <p:spPr>
            <a:xfrm>
              <a:off x="4974771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9D04E26-66AD-9725-3C4F-076A5A393A8F}"/>
              </a:ext>
            </a:extLst>
          </p:cNvPr>
          <p:cNvGrpSpPr/>
          <p:nvPr/>
        </p:nvGrpSpPr>
        <p:grpSpPr>
          <a:xfrm>
            <a:off x="2946469" y="2160690"/>
            <a:ext cx="2438399" cy="761747"/>
            <a:chOff x="2525486" y="2343862"/>
            <a:chExt cx="2438399" cy="761747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F41B954A-9F53-B39A-4C9F-BCD4D73B4E5E}"/>
                </a:ext>
              </a:extLst>
            </p:cNvPr>
            <p:cNvSpPr/>
            <p:nvPr/>
          </p:nvSpPr>
          <p:spPr>
            <a:xfrm>
              <a:off x="2525486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94AD33FD-0376-67ED-E623-C23AB7C84177}"/>
                </a:ext>
              </a:extLst>
            </p:cNvPr>
            <p:cNvSpPr/>
            <p:nvPr/>
          </p:nvSpPr>
          <p:spPr>
            <a:xfrm>
              <a:off x="3341914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C4455EF9-FD73-A8E0-F7D5-13025BF19B60}"/>
                </a:ext>
              </a:extLst>
            </p:cNvPr>
            <p:cNvSpPr/>
            <p:nvPr/>
          </p:nvSpPr>
          <p:spPr>
            <a:xfrm>
              <a:off x="4158342" y="2343862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1" name="Left Brace 20">
            <a:extLst>
              <a:ext uri="{FF2B5EF4-FFF2-40B4-BE49-F238E27FC236}">
                <a16:creationId xmlns:a16="http://schemas.microsoft.com/office/drawing/2014/main" id="{31378C22-4120-235F-1735-178BA8196B02}"/>
              </a:ext>
            </a:extLst>
          </p:cNvPr>
          <p:cNvSpPr/>
          <p:nvPr/>
        </p:nvSpPr>
        <p:spPr>
          <a:xfrm rot="5400000">
            <a:off x="4334079" y="-713082"/>
            <a:ext cx="468723" cy="325483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345EB63A-57A8-CBA5-0761-AE4CEC356C60}"/>
              </a:ext>
            </a:extLst>
          </p:cNvPr>
          <p:cNvSpPr/>
          <p:nvPr/>
        </p:nvSpPr>
        <p:spPr>
          <a:xfrm rot="16200000">
            <a:off x="3934028" y="1983837"/>
            <a:ext cx="468723" cy="2432957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C283585-03AB-0E1B-8BFE-AED73D43BC95}"/>
              </a:ext>
            </a:extLst>
          </p:cNvPr>
          <p:cNvSpPr/>
          <p:nvPr/>
        </p:nvSpPr>
        <p:spPr>
          <a:xfrm>
            <a:off x="4171487" y="5129073"/>
            <a:ext cx="4722841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doubles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E132F24-72EB-D75D-79CD-B0CE0DF2F70C}"/>
              </a:ext>
            </a:extLst>
          </p:cNvPr>
          <p:cNvSpPr/>
          <p:nvPr/>
        </p:nvSpPr>
        <p:spPr>
          <a:xfrm>
            <a:off x="1978142" y="4267518"/>
            <a:ext cx="8446310" cy="214674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 is ___ more than 3</a:t>
            </a:r>
          </a:p>
          <a:p>
            <a:endParaRPr lang="en-US" sz="4500" b="1" dirty="0">
              <a:ln w="3810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 is ___ less than 4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7AFFE2-FED6-BC36-740F-DAB9A37D8728}"/>
              </a:ext>
            </a:extLst>
          </p:cNvPr>
          <p:cNvSpPr/>
          <p:nvPr/>
        </p:nvSpPr>
        <p:spPr>
          <a:xfrm>
            <a:off x="3266063" y="4220444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5BDF60F-4319-E39B-2530-051391CCB4A3}"/>
              </a:ext>
            </a:extLst>
          </p:cNvPr>
          <p:cNvSpPr/>
          <p:nvPr/>
        </p:nvSpPr>
        <p:spPr>
          <a:xfrm>
            <a:off x="3147661" y="5568215"/>
            <a:ext cx="1230472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D1E60A7-4868-15DA-37EB-78C07627D5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58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  <p:bldP spid="27" grpId="0"/>
      <p:bldP spid="27" grpId="1"/>
      <p:bldP spid="28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14E77A-A4CC-B77F-B741-1663C96C1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CC4EBD4-70F2-A180-147B-D3B97560F659}"/>
              </a:ext>
            </a:extLst>
          </p:cNvPr>
          <p:cNvSpPr/>
          <p:nvPr/>
        </p:nvSpPr>
        <p:spPr>
          <a:xfrm>
            <a:off x="2652215" y="-33125"/>
            <a:ext cx="3707296" cy="761747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5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2EC2CB-C589-9667-7735-A9C283C5CC16}"/>
              </a:ext>
            </a:extLst>
          </p:cNvPr>
          <p:cNvSpPr/>
          <p:nvPr/>
        </p:nvSpPr>
        <p:spPr>
          <a:xfrm>
            <a:off x="2569476" y="4081536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4 – 3 =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779C7CC-F16F-A130-5C17-F49246D02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3" name="Picture 2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3B534D4-8FEB-CF69-3598-99DA48551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12" y="148451"/>
            <a:ext cx="1233968" cy="123396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11A673D-D7EC-0DDD-C0E0-3D2BB0E529FC}"/>
              </a:ext>
            </a:extLst>
          </p:cNvPr>
          <p:cNvSpPr/>
          <p:nvPr/>
        </p:nvSpPr>
        <p:spPr>
          <a:xfrm>
            <a:off x="5395754" y="1256377"/>
            <a:ext cx="805543" cy="76174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540C0C01-770C-A475-CC17-BB154FCD8407}"/>
              </a:ext>
            </a:extLst>
          </p:cNvPr>
          <p:cNvSpPr/>
          <p:nvPr/>
        </p:nvSpPr>
        <p:spPr>
          <a:xfrm rot="5400000">
            <a:off x="4334079" y="-713082"/>
            <a:ext cx="468723" cy="3254830"/>
          </a:xfrm>
          <a:prstGeom prst="leftBrace">
            <a:avLst>
              <a:gd name="adj1" fmla="val 24048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888E98E-B570-55E6-6DFA-ABE9C0A0C4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337" y="148863"/>
            <a:ext cx="1233556" cy="123355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EC6C81B-A794-3064-F52F-7F62148E040E}"/>
              </a:ext>
            </a:extLst>
          </p:cNvPr>
          <p:cNvGrpSpPr/>
          <p:nvPr/>
        </p:nvGrpSpPr>
        <p:grpSpPr>
          <a:xfrm>
            <a:off x="2946469" y="1256377"/>
            <a:ext cx="2449285" cy="2099899"/>
            <a:chOff x="2946469" y="1256377"/>
            <a:chExt cx="2449285" cy="2099899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3E4406D-124D-091C-9E5D-C7AAEFF05898}"/>
                </a:ext>
              </a:extLst>
            </p:cNvPr>
            <p:cNvSpPr/>
            <p:nvPr/>
          </p:nvSpPr>
          <p:spPr>
            <a:xfrm>
              <a:off x="2946469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088A4F7-11EA-7A52-A205-3CD914B1A5CF}"/>
                </a:ext>
              </a:extLst>
            </p:cNvPr>
            <p:cNvSpPr/>
            <p:nvPr/>
          </p:nvSpPr>
          <p:spPr>
            <a:xfrm>
              <a:off x="3762897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968DDFD-D107-F276-8408-71C6448EAB18}"/>
                </a:ext>
              </a:extLst>
            </p:cNvPr>
            <p:cNvSpPr/>
            <p:nvPr/>
          </p:nvSpPr>
          <p:spPr>
            <a:xfrm>
              <a:off x="4579325" y="1256377"/>
              <a:ext cx="805543" cy="761747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5B97223-7A24-4214-606C-9ED6BAE6880F}"/>
                </a:ext>
              </a:extLst>
            </p:cNvPr>
            <p:cNvSpPr/>
            <p:nvPr/>
          </p:nvSpPr>
          <p:spPr>
            <a:xfrm>
              <a:off x="3677935" y="2594529"/>
              <a:ext cx="997237" cy="761747"/>
            </a:xfrm>
            <a:prstGeom prst="rect">
              <a:avLst/>
            </a:prstGeom>
            <a:noFill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sz="4500" b="1" dirty="0">
                  <a:ln w="3810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A0D80FEA-0013-0B01-2A2D-4A229AC94905}"/>
                </a:ext>
              </a:extLst>
            </p:cNvPr>
            <p:cNvSpPr/>
            <p:nvPr/>
          </p:nvSpPr>
          <p:spPr>
            <a:xfrm rot="16200000">
              <a:off x="3944914" y="1143689"/>
              <a:ext cx="468723" cy="2432957"/>
            </a:xfrm>
            <a:prstGeom prst="leftBrace">
              <a:avLst>
                <a:gd name="adj1" fmla="val 24048"/>
                <a:gd name="adj2" fmla="val 50000"/>
              </a:avLst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9C3E3E27-2E52-04F6-9E7E-9C99F3EA23E1}"/>
              </a:ext>
            </a:extLst>
          </p:cNvPr>
          <p:cNvSpPr/>
          <p:nvPr/>
        </p:nvSpPr>
        <p:spPr>
          <a:xfrm>
            <a:off x="4653750" y="4067403"/>
            <a:ext cx="3626380" cy="108491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6600" b="1" dirty="0">
                <a:ln w="3810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763792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5482F9-7CC6-267D-979D-0D73B68F1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952AF5-B9AF-2D90-FFFF-E78865D56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84C45B5-58E5-7E7F-45EB-46D86B46C4D3}"/>
              </a:ext>
            </a:extLst>
          </p:cNvPr>
          <p:cNvSpPr/>
          <p:nvPr/>
        </p:nvSpPr>
        <p:spPr>
          <a:xfrm>
            <a:off x="414177" y="225020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What do you notice?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2B84010-C45D-2B36-ECD6-D7F4AD6193BF}"/>
              </a:ext>
            </a:extLst>
          </p:cNvPr>
          <p:cNvGrpSpPr/>
          <p:nvPr/>
        </p:nvGrpSpPr>
        <p:grpSpPr>
          <a:xfrm>
            <a:off x="1123347" y="1264997"/>
            <a:ext cx="7012848" cy="971030"/>
            <a:chOff x="1163903" y="1257366"/>
            <a:chExt cx="7012848" cy="97103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6B53ADA2-762A-C3C9-E72A-66843ADDAF14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BD21F4F-2254-49BB-FF56-D9865DF55526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A74AE5A-45F8-D0D7-7A32-D7935207C0D9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509FBB5-15FD-871D-F06C-6A9764674AAA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0AD939A-A868-C863-62A5-738D1C6F7470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86B1-934E-70DC-38D0-C7AB285CE7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E3918A44-C06F-D3EB-BBD7-0DA9E0EB61EF}"/>
              </a:ext>
            </a:extLst>
          </p:cNvPr>
          <p:cNvGrpSpPr/>
          <p:nvPr/>
        </p:nvGrpSpPr>
        <p:grpSpPr>
          <a:xfrm>
            <a:off x="1112461" y="2625601"/>
            <a:ext cx="7012848" cy="971030"/>
            <a:chOff x="1163903" y="1257366"/>
            <a:chExt cx="7012848" cy="97103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75DA34D-F0EA-8B4C-5835-E44AB9CA2983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565DC9C-A72A-FC94-D1A1-85C8942A0A3A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887BEF-8127-A9FC-6605-543972EDD9A3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776BA00-B70E-05F7-C9B7-B442EB31F5CA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82D968-241A-7873-FD43-BBB3A6B41948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5BE70A2-9906-B05F-00B7-04F1B11DD1C5}"/>
              </a:ext>
            </a:extLst>
          </p:cNvPr>
          <p:cNvGrpSpPr/>
          <p:nvPr/>
        </p:nvGrpSpPr>
        <p:grpSpPr>
          <a:xfrm>
            <a:off x="1123347" y="3986205"/>
            <a:ext cx="7012848" cy="971030"/>
            <a:chOff x="1163903" y="1257366"/>
            <a:chExt cx="7012848" cy="97103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F538A1F-C1B7-C183-145C-F4E9738A01F5}"/>
                </a:ext>
              </a:extLst>
            </p:cNvPr>
            <p:cNvSpPr/>
            <p:nvPr/>
          </p:nvSpPr>
          <p:spPr>
            <a:xfrm>
              <a:off x="1163903" y="1287342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36A3E2E1-202C-5915-4B82-271FDB1DF88E}"/>
                </a:ext>
              </a:extLst>
            </p:cNvPr>
            <p:cNvSpPr/>
            <p:nvPr/>
          </p:nvSpPr>
          <p:spPr>
            <a:xfrm>
              <a:off x="3835812" y="13050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9E426A-C634-B929-11FC-5D6E1CD2AC92}"/>
                </a:ext>
              </a:extLst>
            </p:cNvPr>
            <p:cNvSpPr/>
            <p:nvPr/>
          </p:nvSpPr>
          <p:spPr>
            <a:xfrm>
              <a:off x="2395395" y="125736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-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171A9A2-144C-DDDA-31BB-50241A3FB351}"/>
                </a:ext>
              </a:extLst>
            </p:cNvPr>
            <p:cNvSpPr/>
            <p:nvPr/>
          </p:nvSpPr>
          <p:spPr>
            <a:xfrm>
              <a:off x="5182829" y="1257845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=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D60D192-7B42-2E3E-F96C-023F1AD7F5F1}"/>
                </a:ext>
              </a:extLst>
            </p:cNvPr>
            <p:cNvSpPr/>
            <p:nvPr/>
          </p:nvSpPr>
          <p:spPr>
            <a:xfrm>
              <a:off x="6426609" y="1281456"/>
              <a:ext cx="175014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  <a:r>
                <a:rPr lang="en-US" sz="54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DB2720C-3214-CA50-86A6-8963123851F5}"/>
              </a:ext>
            </a:extLst>
          </p:cNvPr>
          <p:cNvSpPr/>
          <p:nvPr/>
        </p:nvSpPr>
        <p:spPr>
          <a:xfrm>
            <a:off x="512504" y="5371132"/>
            <a:ext cx="83156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	What is the same &amp; what is different?</a:t>
            </a:r>
          </a:p>
        </p:txBody>
      </p:sp>
    </p:spTree>
    <p:extLst>
      <p:ext uri="{BB962C8B-B14F-4D97-AF65-F5344CB8AC3E}">
        <p14:creationId xmlns:p14="http://schemas.microsoft.com/office/powerpoint/2010/main" val="3594753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9D3449EF-7CBE-B025-937C-B0A5B536DB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E398FF-2CE0-7560-CB49-638FB0FBFD75}"/>
              </a:ext>
            </a:extLst>
          </p:cNvPr>
          <p:cNvSpPr/>
          <p:nvPr/>
        </p:nvSpPr>
        <p:spPr>
          <a:xfrm>
            <a:off x="5373329" y="4556216"/>
            <a:ext cx="17501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C7B0DD-7FBC-F236-DABE-541EB8C72C2D}"/>
              </a:ext>
            </a:extLst>
          </p:cNvPr>
          <p:cNvSpPr txBox="1"/>
          <p:nvPr/>
        </p:nvSpPr>
        <p:spPr>
          <a:xfrm>
            <a:off x="265471" y="1553469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n-GB" sz="4000" dirty="0">
                <a:latin typeface="Arial Rounded MT Bold" panose="020F0704030504030204" pitchFamily="34" charset="0"/>
              </a:rPr>
              <a:t>  5 - 5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246CAA9-C128-74A7-3276-DE9DDF42FC1F}"/>
              </a:ext>
            </a:extLst>
          </p:cNvPr>
          <p:cNvSpPr/>
          <p:nvPr/>
        </p:nvSpPr>
        <p:spPr>
          <a:xfrm>
            <a:off x="4720183" y="150442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70" y="168302"/>
            <a:ext cx="1327675" cy="132767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8B0762C-3643-D8D6-FA4A-6276886EC0C8}"/>
              </a:ext>
            </a:extLst>
          </p:cNvPr>
          <p:cNvSpPr txBox="1"/>
          <p:nvPr/>
        </p:nvSpPr>
        <p:spPr>
          <a:xfrm>
            <a:off x="265471" y="2523086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2)  5 - 4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E2523DA-544C-B940-D982-017F53B493BC}"/>
              </a:ext>
            </a:extLst>
          </p:cNvPr>
          <p:cNvSpPr txBox="1"/>
          <p:nvPr/>
        </p:nvSpPr>
        <p:spPr>
          <a:xfrm>
            <a:off x="265471" y="3470141"/>
            <a:ext cx="6858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3)  8 - 8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marL="342900" indent="-342900" algn="ctr">
              <a:buAutoNum type="arabicParenR"/>
            </a:pPr>
            <a:endParaRPr lang="en-GB" sz="3200" dirty="0">
              <a:latin typeface="Arial Rounded MT Bold" panose="020F0704030504030204" pitchFamily="34" charset="0"/>
            </a:endParaRP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DD3DF15-31A7-755C-980F-5AC0833CAF71}"/>
              </a:ext>
            </a:extLst>
          </p:cNvPr>
          <p:cNvSpPr txBox="1"/>
          <p:nvPr/>
        </p:nvSpPr>
        <p:spPr>
          <a:xfrm>
            <a:off x="396102" y="5479546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5)  10 - 9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DE7232C-8108-6493-66DF-157CDFF21902}"/>
              </a:ext>
            </a:extLst>
          </p:cNvPr>
          <p:cNvSpPr txBox="1"/>
          <p:nvPr/>
        </p:nvSpPr>
        <p:spPr>
          <a:xfrm>
            <a:off x="265469" y="4516433"/>
            <a:ext cx="685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>
                <a:latin typeface="Arial Rounded MT Bold" panose="020F0704030504030204" pitchFamily="34" charset="0"/>
              </a:rPr>
              <a:t>4)  8 - 7 = </a:t>
            </a:r>
            <a:r>
              <a:rPr lang="en-GB" sz="40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?</a:t>
            </a:r>
          </a:p>
          <a:p>
            <a:pPr algn="ctr"/>
            <a:endParaRPr lang="en-GB" sz="3200" dirty="0">
              <a:latin typeface="Arial Rounded MT Bold" panose="020F07040305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C336900-ACB0-308B-F2B1-0274B896AA81}"/>
              </a:ext>
            </a:extLst>
          </p:cNvPr>
          <p:cNvSpPr/>
          <p:nvPr/>
        </p:nvSpPr>
        <p:spPr>
          <a:xfrm>
            <a:off x="4720183" y="2455016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BABCCEF-3CD7-6466-6920-C99512D64729}"/>
              </a:ext>
            </a:extLst>
          </p:cNvPr>
          <p:cNvSpPr/>
          <p:nvPr/>
        </p:nvSpPr>
        <p:spPr>
          <a:xfrm>
            <a:off x="4720183" y="3419832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E55EF92-1604-9D05-5ABF-F2DCD0FC32E8}"/>
              </a:ext>
            </a:extLst>
          </p:cNvPr>
          <p:cNvSpPr/>
          <p:nvPr/>
        </p:nvSpPr>
        <p:spPr>
          <a:xfrm>
            <a:off x="4720183" y="4457767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D16629-EEFB-66FD-953B-9D8102C6F05D}"/>
              </a:ext>
            </a:extLst>
          </p:cNvPr>
          <p:cNvSpPr/>
          <p:nvPr/>
        </p:nvSpPr>
        <p:spPr>
          <a:xfrm>
            <a:off x="4948784" y="5439433"/>
            <a:ext cx="60960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pic>
        <p:nvPicPr>
          <p:cNvPr id="4" name="Picture 3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9597F58B-0321-E8E6-17BA-265830C95A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63524"/>
            <a:ext cx="1327676" cy="132767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063BF9-E0AC-4A8B-2359-3CC38E8A2884}"/>
              </a:ext>
            </a:extLst>
          </p:cNvPr>
          <p:cNvSpPr/>
          <p:nvPr/>
        </p:nvSpPr>
        <p:spPr>
          <a:xfrm>
            <a:off x="6081252" y="2917192"/>
            <a:ext cx="30627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63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Rounded MT Bold" panose="020F0704030504030204" pitchFamily="34" charset="0"/>
              </a:rPr>
              <a:t>Solve without counting</a:t>
            </a:r>
          </a:p>
        </p:txBody>
      </p:sp>
    </p:spTree>
    <p:extLst>
      <p:ext uri="{BB962C8B-B14F-4D97-AF65-F5344CB8AC3E}">
        <p14:creationId xmlns:p14="http://schemas.microsoft.com/office/powerpoint/2010/main" val="235445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 animBg="1"/>
      <p:bldP spid="29" grpId="0"/>
      <p:bldP spid="32" grpId="0"/>
      <p:bldP spid="33" grpId="0"/>
      <p:bldP spid="34" grpId="0"/>
      <p:bldP spid="21" grpId="0" animBg="1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550</TotalTime>
  <Words>169</Words>
  <Application>Microsoft Office PowerPoint</Application>
  <PresentationFormat>On-screen Show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Arial</vt:lpstr>
      <vt:lpstr>Arial Rounded MT Bold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41</cp:revision>
  <dcterms:created xsi:type="dcterms:W3CDTF">2013-01-27T09:14:16Z</dcterms:created>
  <dcterms:modified xsi:type="dcterms:W3CDTF">2026-01-08T14:42:13Z</dcterms:modified>
  <cp:category/>
</cp:coreProperties>
</file>