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73" r:id="rId3"/>
    <p:sldId id="257" r:id="rId4"/>
    <p:sldId id="266" r:id="rId5"/>
    <p:sldId id="268" r:id="rId6"/>
    <p:sldId id="325" r:id="rId7"/>
    <p:sldId id="286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55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4.pn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496145" y="44611"/>
            <a:ext cx="47219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x2 tables</a:t>
            </a:r>
          </a:p>
          <a:p>
            <a:pPr algn="ctr"/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3682" y="2728270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86202" y="633587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chant the x2 tables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">
            <a:extLst>
              <a:ext uri="{FF2B5EF4-FFF2-40B4-BE49-F238E27FC236}">
                <a16:creationId xmlns:a16="http://schemas.microsoft.com/office/drawing/2014/main" id="{686A9CC8-AC1F-2667-3D25-426B248F0625}"/>
              </a:ext>
            </a:extLst>
          </p:cNvPr>
          <p:cNvGraphicFramePr>
            <a:graphicFrameLocks noGrp="1"/>
          </p:cNvGraphicFramePr>
          <p:nvPr/>
        </p:nvGraphicFramePr>
        <p:xfrm>
          <a:off x="1325592" y="2672367"/>
          <a:ext cx="6492816" cy="56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68">
                  <a:extLst>
                    <a:ext uri="{9D8B030D-6E8A-4147-A177-3AD203B41FA5}">
                      <a16:colId xmlns:a16="http://schemas.microsoft.com/office/drawing/2014/main" val="186837895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77019299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4246145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66710772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3449758644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308372318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613617885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977239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98961462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411323616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1104078033"/>
                    </a:ext>
                  </a:extLst>
                </a:gridCol>
                <a:gridCol w="541068">
                  <a:extLst>
                    <a:ext uri="{9D8B030D-6E8A-4147-A177-3AD203B41FA5}">
                      <a16:colId xmlns:a16="http://schemas.microsoft.com/office/drawing/2014/main" val="2876597984"/>
                    </a:ext>
                  </a:extLst>
                </a:gridCol>
              </a:tblGrid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690318"/>
                  </a:ext>
                </a:extLst>
              </a:tr>
              <a:tr h="284336"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23879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525D3204-4767-A0AA-1BE0-116056313617}"/>
              </a:ext>
            </a:extLst>
          </p:cNvPr>
          <p:cNvSpPr txBox="1"/>
          <p:nvPr/>
        </p:nvSpPr>
        <p:spPr>
          <a:xfrm>
            <a:off x="96485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/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9517F92-B2F0-C9E2-4BAB-0EB3FE78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55" y="3241972"/>
                <a:ext cx="721471" cy="400110"/>
              </a:xfrm>
              <a:prstGeom prst="rect">
                <a:avLst/>
              </a:prstGeom>
              <a:blipFill>
                <a:blip r:embed="rId4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2A0AA-0279-9021-1240-3F6076AD0CA8}"/>
              </a:ext>
            </a:extLst>
          </p:cNvPr>
          <p:cNvSpPr txBox="1"/>
          <p:nvPr/>
        </p:nvSpPr>
        <p:spPr>
          <a:xfrm>
            <a:off x="150832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/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92F36A5-30EA-8916-1EEE-A7295087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9" y="3510618"/>
                <a:ext cx="721471" cy="400110"/>
              </a:xfrm>
              <a:prstGeom prst="rect">
                <a:avLst/>
              </a:prstGeom>
              <a:blipFill>
                <a:blip r:embed="rId5"/>
                <a:stretch>
                  <a:fillRect l="-3361" t="-9091" r="-252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2AF9B440-2105-4B11-A052-24A1C7EC2C2E}"/>
              </a:ext>
            </a:extLst>
          </p:cNvPr>
          <p:cNvSpPr txBox="1"/>
          <p:nvPr/>
        </p:nvSpPr>
        <p:spPr>
          <a:xfrm>
            <a:off x="205178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/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00A4572-8160-4C3B-A0CB-1D156AE0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34" y="3241972"/>
                <a:ext cx="721471" cy="400110"/>
              </a:xfrm>
              <a:prstGeom prst="rect">
                <a:avLst/>
              </a:prstGeom>
              <a:blipFill>
                <a:blip r:embed="rId6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FC9ACC1-E9D5-F4F7-8292-F8A1B7AA1475}"/>
              </a:ext>
            </a:extLst>
          </p:cNvPr>
          <p:cNvSpPr txBox="1"/>
          <p:nvPr/>
        </p:nvSpPr>
        <p:spPr>
          <a:xfrm>
            <a:off x="259525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/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11D7E1A-70A9-6D55-4EEB-912FBBAEE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748" y="3510618"/>
                <a:ext cx="721471" cy="400110"/>
              </a:xfrm>
              <a:prstGeom prst="rect">
                <a:avLst/>
              </a:prstGeom>
              <a:blipFill>
                <a:blip r:embed="rId7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64103530-19F2-3CA1-ADDA-42CDCF0051E4}"/>
              </a:ext>
            </a:extLst>
          </p:cNvPr>
          <p:cNvSpPr txBox="1"/>
          <p:nvPr/>
        </p:nvSpPr>
        <p:spPr>
          <a:xfrm>
            <a:off x="313871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/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A99B7C5-F4D5-7E7A-3832-77918ECF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13" y="3241972"/>
                <a:ext cx="721471" cy="400110"/>
              </a:xfrm>
              <a:prstGeom prst="rect">
                <a:avLst/>
              </a:prstGeom>
              <a:blipFill>
                <a:blip r:embed="rId8"/>
                <a:stretch>
                  <a:fillRect l="-5932" t="-9231" r="-6780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910F2657-2C33-6124-AD77-7919A24AF7E8}"/>
              </a:ext>
            </a:extLst>
          </p:cNvPr>
          <p:cNvSpPr txBox="1"/>
          <p:nvPr/>
        </p:nvSpPr>
        <p:spPr>
          <a:xfrm>
            <a:off x="368218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/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C6BCC1F-8043-5A69-9406-D16F02A53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78" y="3510618"/>
                <a:ext cx="721471" cy="400110"/>
              </a:xfrm>
              <a:prstGeom prst="rect">
                <a:avLst/>
              </a:prstGeom>
              <a:blipFill>
                <a:blip r:embed="rId9"/>
                <a:stretch>
                  <a:fillRect l="-5932" t="-9091" r="-6780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97BBF20-F6B0-4934-D897-3478CFF47E48}"/>
              </a:ext>
            </a:extLst>
          </p:cNvPr>
          <p:cNvSpPr txBox="1"/>
          <p:nvPr/>
        </p:nvSpPr>
        <p:spPr>
          <a:xfrm>
            <a:off x="422564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/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3B99C76-9F39-3605-9AA5-A2576D3C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143" y="3241972"/>
                <a:ext cx="721471" cy="400110"/>
              </a:xfrm>
              <a:prstGeom prst="rect">
                <a:avLst/>
              </a:prstGeom>
              <a:blipFill>
                <a:blip r:embed="rId10"/>
                <a:stretch>
                  <a:fillRect l="-5882" t="-9231" r="-588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73E0B4E-65E5-288A-1520-F151CA4A7CC9}"/>
              </a:ext>
            </a:extLst>
          </p:cNvPr>
          <p:cNvSpPr txBox="1"/>
          <p:nvPr/>
        </p:nvSpPr>
        <p:spPr>
          <a:xfrm>
            <a:off x="476911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/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9E37612-CDF6-5BD5-8A26-9D6B4C2CD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57" y="3510618"/>
                <a:ext cx="721471" cy="400110"/>
              </a:xfrm>
              <a:prstGeom prst="rect">
                <a:avLst/>
              </a:prstGeom>
              <a:blipFill>
                <a:blip r:embed="rId11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CA3B858D-BF1C-7626-740B-DF884AFE0789}"/>
              </a:ext>
            </a:extLst>
          </p:cNvPr>
          <p:cNvSpPr txBox="1"/>
          <p:nvPr/>
        </p:nvSpPr>
        <p:spPr>
          <a:xfrm>
            <a:off x="531257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/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F6459C2-FF56-00D8-2D37-7B6BEC46A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22" y="3241972"/>
                <a:ext cx="721471" cy="400110"/>
              </a:xfrm>
              <a:prstGeom prst="rect">
                <a:avLst/>
              </a:prstGeom>
              <a:blipFill>
                <a:blip r:embed="rId12"/>
                <a:stretch>
                  <a:fillRect l="-6780"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CE55743E-7EA0-43D4-C24E-01D577B85981}"/>
              </a:ext>
            </a:extLst>
          </p:cNvPr>
          <p:cNvSpPr txBox="1"/>
          <p:nvPr/>
        </p:nvSpPr>
        <p:spPr>
          <a:xfrm>
            <a:off x="585604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/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E4FB612-3962-646F-0063-E2305E0DD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6" y="3510618"/>
                <a:ext cx="721471" cy="400110"/>
              </a:xfrm>
              <a:prstGeom prst="rect">
                <a:avLst/>
              </a:prstGeom>
              <a:blipFill>
                <a:blip r:embed="rId13"/>
                <a:stretch>
                  <a:fillRect l="-6780" t="-9091" r="-593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5F690C3-5AA4-A3A2-A5AA-D4AAB772FB4F}"/>
              </a:ext>
            </a:extLst>
          </p:cNvPr>
          <p:cNvSpPr txBox="1"/>
          <p:nvPr/>
        </p:nvSpPr>
        <p:spPr>
          <a:xfrm>
            <a:off x="6399506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/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2209A63-FA87-E776-B56B-FE954A13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244" y="3241972"/>
                <a:ext cx="812178" cy="400110"/>
              </a:xfrm>
              <a:prstGeom prst="rect">
                <a:avLst/>
              </a:prstGeom>
              <a:blipFill>
                <a:blip r:embed="rId14"/>
                <a:stretch>
                  <a:fillRect l="-6716" t="-9231" r="-6716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87F32DFD-146F-C095-D600-981DA314D86E}"/>
              </a:ext>
            </a:extLst>
          </p:cNvPr>
          <p:cNvSpPr txBox="1"/>
          <p:nvPr/>
        </p:nvSpPr>
        <p:spPr>
          <a:xfrm>
            <a:off x="6942971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/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8DC3EA-B374-AD51-E805-BF2EEA9B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958" y="3510618"/>
                <a:ext cx="812178" cy="400110"/>
              </a:xfrm>
              <a:prstGeom prst="rect">
                <a:avLst/>
              </a:prstGeom>
              <a:blipFill>
                <a:blip r:embed="rId15"/>
                <a:stretch>
                  <a:fillRect l="-5263" t="-9091" r="-375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59F4A6B-3886-82CC-2C3D-673259B22EEB}"/>
              </a:ext>
            </a:extLst>
          </p:cNvPr>
          <p:cNvSpPr txBox="1"/>
          <p:nvPr/>
        </p:nvSpPr>
        <p:spPr>
          <a:xfrm>
            <a:off x="7463432" y="2202733"/>
            <a:ext cx="721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/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68A9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rgbClr val="068A97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1F79865-767D-F0B1-05F3-8FD80B99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19" y="3241972"/>
                <a:ext cx="858184" cy="400110"/>
              </a:xfrm>
              <a:prstGeom prst="rect">
                <a:avLst/>
              </a:prstGeom>
              <a:blipFill>
                <a:blip r:embed="rId16"/>
                <a:stretch>
                  <a:fillRect l="-3546" t="-9231" r="-4255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4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326B4F5-F4BD-4F53-E0B2-0C0A9C03E3B8}"/>
              </a:ext>
            </a:extLst>
          </p:cNvPr>
          <p:cNvSpPr txBox="1"/>
          <p:nvPr/>
        </p:nvSpPr>
        <p:spPr>
          <a:xfrm>
            <a:off x="2078740" y="254403"/>
            <a:ext cx="60025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multiplication is shown in the picture?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654284-5254-2C15-661D-EEB4CFF7B2DF}"/>
              </a:ext>
            </a:extLst>
          </p:cNvPr>
          <p:cNvGrpSpPr/>
          <p:nvPr/>
        </p:nvGrpSpPr>
        <p:grpSpPr>
          <a:xfrm>
            <a:off x="2865857" y="5667465"/>
            <a:ext cx="3896089" cy="527988"/>
            <a:chOff x="3231097" y="4459772"/>
            <a:chExt cx="3896089" cy="527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0684F2-4FF9-A897-CAC4-08446D44693B}"/>
                    </a:ext>
                  </a:extLst>
                </p:cNvPr>
                <p:cNvSpPr txBox="1"/>
                <p:nvPr/>
              </p:nvSpPr>
              <p:spPr>
                <a:xfrm>
                  <a:off x="3231097" y="4464540"/>
                  <a:ext cx="38960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20684F2-4FF9-A897-CAC4-08446D446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097" y="4464540"/>
                  <a:ext cx="389608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90F3D1-9D74-652D-E6BD-E3BAD3D7A9A2}"/>
                </a:ext>
              </a:extLst>
            </p:cNvPr>
            <p:cNvSpPr/>
            <p:nvPr/>
          </p:nvSpPr>
          <p:spPr>
            <a:xfrm>
              <a:off x="3887055" y="4464540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EAF03EB-3ED3-7EFF-0C33-B06184D40F58}"/>
                </a:ext>
              </a:extLst>
            </p:cNvPr>
            <p:cNvSpPr/>
            <p:nvPr/>
          </p:nvSpPr>
          <p:spPr>
            <a:xfrm>
              <a:off x="4922057" y="4462574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76FEA65-A4B7-C7BC-6E39-E30387FA4C69}"/>
                </a:ext>
              </a:extLst>
            </p:cNvPr>
            <p:cNvSpPr/>
            <p:nvPr/>
          </p:nvSpPr>
          <p:spPr>
            <a:xfrm>
              <a:off x="5906462" y="4459772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72A458E-8886-4D5B-F9E8-171E5AEEF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829" y="1563506"/>
            <a:ext cx="1636170" cy="16361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FF6C1A-6E97-BB5F-CB77-7E2F09A0D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320" y="1563506"/>
            <a:ext cx="1636170" cy="163617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72B33D2-1DE9-C03F-7923-3F00E53A781B}"/>
              </a:ext>
            </a:extLst>
          </p:cNvPr>
          <p:cNvSpPr txBox="1"/>
          <p:nvPr/>
        </p:nvSpPr>
        <p:spPr>
          <a:xfrm>
            <a:off x="2422689" y="3746497"/>
            <a:ext cx="75741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___ groups.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In each group there are ___ apples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AA4DFCF-4FB2-01AE-0FBC-7B6042228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81D4B2A-8C20-CAA2-E3EA-83E1BCD2D3A7}"/>
              </a:ext>
            </a:extLst>
          </p:cNvPr>
          <p:cNvSpPr txBox="1"/>
          <p:nvPr/>
        </p:nvSpPr>
        <p:spPr>
          <a:xfrm>
            <a:off x="4346697" y="3642226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A078E2-C381-57F9-02AC-FC2EB14457BD}"/>
              </a:ext>
            </a:extLst>
          </p:cNvPr>
          <p:cNvSpPr txBox="1"/>
          <p:nvPr/>
        </p:nvSpPr>
        <p:spPr>
          <a:xfrm>
            <a:off x="6649963" y="4475183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8EF091-1B5D-D78D-9C38-D1B53AF50630}"/>
              </a:ext>
            </a:extLst>
          </p:cNvPr>
          <p:cNvSpPr txBox="1"/>
          <p:nvPr/>
        </p:nvSpPr>
        <p:spPr>
          <a:xfrm>
            <a:off x="3473982" y="5653416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859CAE-3E04-FE16-8086-006AE1167415}"/>
              </a:ext>
            </a:extLst>
          </p:cNvPr>
          <p:cNvSpPr txBox="1"/>
          <p:nvPr/>
        </p:nvSpPr>
        <p:spPr>
          <a:xfrm>
            <a:off x="4528374" y="5653416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7F3597-C49E-6905-ABD8-CEFFDFB377C2}"/>
              </a:ext>
            </a:extLst>
          </p:cNvPr>
          <p:cNvSpPr txBox="1"/>
          <p:nvPr/>
        </p:nvSpPr>
        <p:spPr>
          <a:xfrm>
            <a:off x="5493389" y="5636687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1F2C12-D5E7-3F35-C557-154E45B2CB6D}"/>
              </a:ext>
            </a:extLst>
          </p:cNvPr>
          <p:cNvSpPr txBox="1"/>
          <p:nvPr/>
        </p:nvSpPr>
        <p:spPr>
          <a:xfrm>
            <a:off x="4983377" y="1633487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F832-D73A-4A9A-63B6-2FD228C5AC5B}"/>
              </a:ext>
            </a:extLst>
          </p:cNvPr>
          <p:cNvGrpSpPr/>
          <p:nvPr/>
        </p:nvGrpSpPr>
        <p:grpSpPr>
          <a:xfrm>
            <a:off x="2333536" y="1675818"/>
            <a:ext cx="3896089" cy="527988"/>
            <a:chOff x="3221670" y="4459772"/>
            <a:chExt cx="3896089" cy="5279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A950FC-E9FA-964B-1E71-F2E3F9544B54}"/>
                    </a:ext>
                  </a:extLst>
                </p:cNvPr>
                <p:cNvSpPr txBox="1"/>
                <p:nvPr/>
              </p:nvSpPr>
              <p:spPr>
                <a:xfrm>
                  <a:off x="3221670" y="4463697"/>
                  <a:ext cx="389608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A950FC-E9FA-964B-1E71-F2E3F9544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670" y="4463697"/>
                  <a:ext cx="389608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9B35AC-B319-B85A-551A-EBB974BB0B6C}"/>
                </a:ext>
              </a:extLst>
            </p:cNvPr>
            <p:cNvSpPr/>
            <p:nvPr/>
          </p:nvSpPr>
          <p:spPr>
            <a:xfrm>
              <a:off x="3887055" y="4464540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989E9-19B1-77EE-78BD-9C2D9F6D7C77}"/>
                </a:ext>
              </a:extLst>
            </p:cNvPr>
            <p:cNvSpPr/>
            <p:nvPr/>
          </p:nvSpPr>
          <p:spPr>
            <a:xfrm>
              <a:off x="4922057" y="4462574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ACC88A-F345-769B-AD48-687A06735DED}"/>
                </a:ext>
              </a:extLst>
            </p:cNvPr>
            <p:cNvSpPr/>
            <p:nvPr/>
          </p:nvSpPr>
          <p:spPr>
            <a:xfrm>
              <a:off x="5906462" y="4459772"/>
              <a:ext cx="523220" cy="523220"/>
            </a:xfrm>
            <a:prstGeom prst="rect">
              <a:avLst/>
            </a:prstGeom>
            <a:noFill/>
            <a:ln w="19050">
              <a:solidFill>
                <a:srgbClr val="88C0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CA25B62-1EDD-F8A5-2589-62A13DB678FA}"/>
              </a:ext>
            </a:extLst>
          </p:cNvPr>
          <p:cNvSpPr txBox="1"/>
          <p:nvPr/>
        </p:nvSpPr>
        <p:spPr>
          <a:xfrm>
            <a:off x="2951088" y="1633488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D63329-C2C4-EDF4-2610-7F0FE99A24A5}"/>
              </a:ext>
            </a:extLst>
          </p:cNvPr>
          <p:cNvSpPr txBox="1"/>
          <p:nvPr/>
        </p:nvSpPr>
        <p:spPr>
          <a:xfrm>
            <a:off x="4005480" y="1633488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093A52-5FAD-758F-B174-1CB652C3F791}"/>
              </a:ext>
            </a:extLst>
          </p:cNvPr>
          <p:cNvSpPr/>
          <p:nvPr/>
        </p:nvSpPr>
        <p:spPr>
          <a:xfrm>
            <a:off x="6064584" y="1664265"/>
            <a:ext cx="523220" cy="523220"/>
          </a:xfrm>
          <a:prstGeom prst="rect">
            <a:avLst/>
          </a:prstGeom>
          <a:noFill/>
          <a:ln w="19050">
            <a:solidFill>
              <a:srgbClr val="88C0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B8654-10CE-155C-A640-DF8B94F45ED5}"/>
                  </a:ext>
                </a:extLst>
              </p:cNvPr>
              <p:cNvSpPr txBox="1"/>
              <p:nvPr/>
            </p:nvSpPr>
            <p:spPr>
              <a:xfrm>
                <a:off x="3337423" y="1666260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EB8654-10CE-155C-A640-DF8B94F45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423" y="1666260"/>
                <a:ext cx="389608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7CF4AFE-3D57-93AF-FD33-3D61325ECE88}"/>
              </a:ext>
            </a:extLst>
          </p:cNvPr>
          <p:cNvSpPr txBox="1"/>
          <p:nvPr/>
        </p:nvSpPr>
        <p:spPr>
          <a:xfrm>
            <a:off x="6010309" y="1648478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83043BB-AC9D-0544-0202-461D0681769E}"/>
              </a:ext>
            </a:extLst>
          </p:cNvPr>
          <p:cNvGrpSpPr/>
          <p:nvPr/>
        </p:nvGrpSpPr>
        <p:grpSpPr>
          <a:xfrm>
            <a:off x="1444348" y="3119379"/>
            <a:ext cx="2026720" cy="965925"/>
            <a:chOff x="2572206" y="2946037"/>
            <a:chExt cx="2026720" cy="9659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BCB2C0-6577-F06C-E828-1BC72FD26908}"/>
                </a:ext>
              </a:extLst>
            </p:cNvPr>
            <p:cNvGrpSpPr/>
            <p:nvPr/>
          </p:nvGrpSpPr>
          <p:grpSpPr>
            <a:xfrm>
              <a:off x="2572206" y="2946037"/>
              <a:ext cx="949935" cy="965925"/>
              <a:chOff x="4689433" y="2246712"/>
              <a:chExt cx="631595" cy="667699"/>
            </a:xfrm>
            <a:solidFill>
              <a:srgbClr val="7030A0"/>
            </a:solidFill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EF6AD94-6502-43CB-835A-5FC53184461B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6FF5295-0EF3-FC94-8AFF-4D23C2EE30FD}"/>
                  </a:ext>
                </a:extLst>
              </p:cNvPr>
              <p:cNvSpPr/>
              <p:nvPr/>
            </p:nvSpPr>
            <p:spPr>
              <a:xfrm>
                <a:off x="5036866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CDA0BE7-A682-F14F-D09A-E1C2E0323E1B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FE0FAFC-A2D3-35C3-DB3E-FC170ED9259E}"/>
                  </a:ext>
                </a:extLst>
              </p:cNvPr>
              <p:cNvSpPr/>
              <p:nvPr/>
            </p:nvSpPr>
            <p:spPr>
              <a:xfrm>
                <a:off x="4689433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9A722E-CBDE-E509-81B9-1C076A1FC848}"/>
                </a:ext>
              </a:extLst>
            </p:cNvPr>
            <p:cNvGrpSpPr/>
            <p:nvPr/>
          </p:nvGrpSpPr>
          <p:grpSpPr>
            <a:xfrm>
              <a:off x="3648991" y="2946037"/>
              <a:ext cx="949935" cy="965925"/>
              <a:chOff x="4689433" y="2246712"/>
              <a:chExt cx="631595" cy="667699"/>
            </a:xfrm>
            <a:solidFill>
              <a:srgbClr val="7030A0"/>
            </a:solidFill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1B3E1CF-7696-2C72-3132-4A4BEA3F908C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9616C99-D2DA-84AB-4925-710198B65CE4}"/>
                  </a:ext>
                </a:extLst>
              </p:cNvPr>
              <p:cNvSpPr/>
              <p:nvPr/>
            </p:nvSpPr>
            <p:spPr>
              <a:xfrm>
                <a:off x="5036866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5608ADF-CA06-A3AE-2FF3-E4EDE6D93855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315AF8B-4527-BEF6-E621-09BEAD231BAF}"/>
                  </a:ext>
                </a:extLst>
              </p:cNvPr>
              <p:cNvSpPr/>
              <p:nvPr/>
            </p:nvSpPr>
            <p:spPr>
              <a:xfrm>
                <a:off x="4689433" y="2630249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E1B5A0-5BB5-D875-8F4F-E9EFCF7CB5A9}"/>
                  </a:ext>
                </a:extLst>
              </p:cNvPr>
              <p:cNvSpPr txBox="1"/>
              <p:nvPr/>
            </p:nvSpPr>
            <p:spPr>
              <a:xfrm>
                <a:off x="2951088" y="3394568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4E1B5A0-5BB5-D875-8F4F-E9EFCF7CB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088" y="3394568"/>
                <a:ext cx="38960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2F693DD8-5D49-1E72-C7D6-2EA5171C2DED}"/>
              </a:ext>
            </a:extLst>
          </p:cNvPr>
          <p:cNvGrpSpPr/>
          <p:nvPr/>
        </p:nvGrpSpPr>
        <p:grpSpPr>
          <a:xfrm>
            <a:off x="5693302" y="2816145"/>
            <a:ext cx="2026720" cy="411082"/>
            <a:chOff x="4057915" y="4741547"/>
            <a:chExt cx="2026720" cy="41108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C6EC11D-D6F0-E386-9047-0748371070E6}"/>
                </a:ext>
              </a:extLst>
            </p:cNvPr>
            <p:cNvGrpSpPr/>
            <p:nvPr/>
          </p:nvGrpSpPr>
          <p:grpSpPr>
            <a:xfrm>
              <a:off x="4057915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9B4025E-C227-2E39-D8F1-8A0FEFA0DEDD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20EDEA7-3F29-4690-557B-938745831B4B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80B8B15-B7EA-D759-7CC8-169AD9E746AD}"/>
                </a:ext>
              </a:extLst>
            </p:cNvPr>
            <p:cNvGrpSpPr/>
            <p:nvPr/>
          </p:nvGrpSpPr>
          <p:grpSpPr>
            <a:xfrm>
              <a:off x="5134700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8C10E4A-3FAF-4916-7C7C-E5D987AEB5FC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AD9F9C-8C6F-1D5B-6B92-F55A7933F32D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Left Brace 67">
            <a:extLst>
              <a:ext uri="{FF2B5EF4-FFF2-40B4-BE49-F238E27FC236}">
                <a16:creationId xmlns:a16="http://schemas.microsoft.com/office/drawing/2014/main" id="{32B43C46-54D1-CE04-5DCC-82BBB82094AE}"/>
              </a:ext>
            </a:extLst>
          </p:cNvPr>
          <p:cNvSpPr/>
          <p:nvPr/>
        </p:nvSpPr>
        <p:spPr>
          <a:xfrm>
            <a:off x="1127081" y="2994049"/>
            <a:ext cx="331985" cy="120199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eft Brace 68">
            <a:extLst>
              <a:ext uri="{FF2B5EF4-FFF2-40B4-BE49-F238E27FC236}">
                <a16:creationId xmlns:a16="http://schemas.microsoft.com/office/drawing/2014/main" id="{053BA2B2-6859-242E-C992-7A453E2F45A9}"/>
              </a:ext>
            </a:extLst>
          </p:cNvPr>
          <p:cNvSpPr/>
          <p:nvPr/>
        </p:nvSpPr>
        <p:spPr>
          <a:xfrm rot="16200000">
            <a:off x="2298252" y="3435367"/>
            <a:ext cx="331985" cy="193823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52FAF2A-86AF-1CE9-8B48-D1AC14AC7AF6}"/>
              </a:ext>
            </a:extLst>
          </p:cNvPr>
          <p:cNvSpPr txBox="1"/>
          <p:nvPr/>
        </p:nvSpPr>
        <p:spPr>
          <a:xfrm>
            <a:off x="631444" y="3324920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8AF7F6-31E4-A36A-3873-CF7119439B3D}"/>
              </a:ext>
            </a:extLst>
          </p:cNvPr>
          <p:cNvSpPr txBox="1"/>
          <p:nvPr/>
        </p:nvSpPr>
        <p:spPr>
          <a:xfrm>
            <a:off x="2216425" y="4594074"/>
            <a:ext cx="571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C30F5A4-8458-08C1-0FD5-BE186D5F49E3}"/>
              </a:ext>
            </a:extLst>
          </p:cNvPr>
          <p:cNvGrpSpPr/>
          <p:nvPr/>
        </p:nvGrpSpPr>
        <p:grpSpPr>
          <a:xfrm>
            <a:off x="5756727" y="4223470"/>
            <a:ext cx="2026720" cy="411082"/>
            <a:chOff x="4057915" y="4741547"/>
            <a:chExt cx="2026720" cy="41108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637C70F-B296-9599-4809-3CB5C2D2BA40}"/>
                </a:ext>
              </a:extLst>
            </p:cNvPr>
            <p:cNvGrpSpPr/>
            <p:nvPr/>
          </p:nvGrpSpPr>
          <p:grpSpPr>
            <a:xfrm>
              <a:off x="4057915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64FD720-FD06-9E99-2A31-30CCA5D15C1E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5EE97B9B-9208-C020-6346-1CBBFD0D9631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DB5A963-5D7E-2292-6299-DC71CCF2114F}"/>
                </a:ext>
              </a:extLst>
            </p:cNvPr>
            <p:cNvGrpSpPr/>
            <p:nvPr/>
          </p:nvGrpSpPr>
          <p:grpSpPr>
            <a:xfrm>
              <a:off x="5134700" y="4741547"/>
              <a:ext cx="949935" cy="411082"/>
              <a:chOff x="4689433" y="2246712"/>
              <a:chExt cx="631595" cy="284162"/>
            </a:xfrm>
            <a:solidFill>
              <a:srgbClr val="7030A0"/>
            </a:solidFill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E1721C4-D659-CDF9-04EB-90E815BDF851}"/>
                  </a:ext>
                </a:extLst>
              </p:cNvPr>
              <p:cNvSpPr/>
              <p:nvPr/>
            </p:nvSpPr>
            <p:spPr>
              <a:xfrm>
                <a:off x="5036866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B03C963-70A0-53A2-8E91-EBEF07F29A47}"/>
                  </a:ext>
                </a:extLst>
              </p:cNvPr>
              <p:cNvSpPr/>
              <p:nvPr/>
            </p:nvSpPr>
            <p:spPr>
              <a:xfrm>
                <a:off x="4689433" y="2246712"/>
                <a:ext cx="284162" cy="28416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8DD0EF-91E1-F7DA-8DAD-756BED4578E4}"/>
                  </a:ext>
                </a:extLst>
              </p:cNvPr>
              <p:cNvSpPr txBox="1"/>
              <p:nvPr/>
            </p:nvSpPr>
            <p:spPr>
              <a:xfrm>
                <a:off x="4822042" y="3437305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58DD0EF-91E1-F7DA-8DAD-756BED457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42" y="3437305"/>
                <a:ext cx="389608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F57CF-77D7-A1B4-7FCC-2C14EE8818C9}"/>
              </a:ext>
            </a:extLst>
          </p:cNvPr>
          <p:cNvSpPr txBox="1"/>
          <p:nvPr/>
        </p:nvSpPr>
        <p:spPr>
          <a:xfrm>
            <a:off x="863833" y="332554"/>
            <a:ext cx="82801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We can use our knowledge of doubles 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to solve the x2 table.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3DAD326-11D0-189E-F892-BA4D012C3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85" y="147896"/>
            <a:ext cx="1233968" cy="1201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21F78B-04A9-6464-069B-45D3BDEB41BF}"/>
              </a:ext>
            </a:extLst>
          </p:cNvPr>
          <p:cNvSpPr txBox="1"/>
          <p:nvPr/>
        </p:nvSpPr>
        <p:spPr>
          <a:xfrm>
            <a:off x="1552623" y="2625318"/>
            <a:ext cx="8280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2 x 6   =  ___ + ___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044EE-EDD1-55C9-8D37-E6691D115D93}"/>
              </a:ext>
            </a:extLst>
          </p:cNvPr>
          <p:cNvSpPr txBox="1"/>
          <p:nvPr/>
        </p:nvSpPr>
        <p:spPr>
          <a:xfrm>
            <a:off x="1050780" y="3781434"/>
            <a:ext cx="310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I also know that: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24B76B-0FBD-C8BE-1085-C3246F16773E}"/>
              </a:ext>
            </a:extLst>
          </p:cNvPr>
          <p:cNvSpPr txBox="1"/>
          <p:nvPr/>
        </p:nvSpPr>
        <p:spPr>
          <a:xfrm>
            <a:off x="1427853" y="2611773"/>
            <a:ext cx="310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I know that: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852ACE-AB07-9242-D273-CB212A58EE95}"/>
              </a:ext>
            </a:extLst>
          </p:cNvPr>
          <p:cNvSpPr txBox="1"/>
          <p:nvPr/>
        </p:nvSpPr>
        <p:spPr>
          <a:xfrm>
            <a:off x="1082850" y="3735289"/>
            <a:ext cx="8280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6 + 6   = </a:t>
            </a:r>
            <a:r>
              <a:rPr lang="en-US" sz="3200" dirty="0">
                <a:latin typeface="Arial Rounded MT Bold" panose="020F0704030504030204" pitchFamily="34" charset="0"/>
              </a:rPr>
              <a:t>___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72ECF8C-26D3-C82E-BBEE-3A5580FAE17B}"/>
              </a:ext>
            </a:extLst>
          </p:cNvPr>
          <p:cNvSpPr txBox="1"/>
          <p:nvPr/>
        </p:nvSpPr>
        <p:spPr>
          <a:xfrm>
            <a:off x="2144290" y="4951095"/>
            <a:ext cx="3104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So: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41E8E0-2255-2D27-821F-891B052F7A99}"/>
              </a:ext>
            </a:extLst>
          </p:cNvPr>
          <p:cNvSpPr txBox="1"/>
          <p:nvPr/>
        </p:nvSpPr>
        <p:spPr>
          <a:xfrm>
            <a:off x="5692706" y="2606137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5FF5EE4-11E5-6E5D-24C3-09349C86A704}"/>
              </a:ext>
            </a:extLst>
          </p:cNvPr>
          <p:cNvSpPr txBox="1"/>
          <p:nvPr/>
        </p:nvSpPr>
        <p:spPr>
          <a:xfrm>
            <a:off x="6545292" y="2606137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4BBA38-7A2C-9611-6A75-86989154B5E1}"/>
              </a:ext>
            </a:extLst>
          </p:cNvPr>
          <p:cNvSpPr txBox="1"/>
          <p:nvPr/>
        </p:nvSpPr>
        <p:spPr>
          <a:xfrm>
            <a:off x="5651314" y="3768407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9F944E8-314B-0790-B4C2-3F88D8E8997C}"/>
              </a:ext>
            </a:extLst>
          </p:cNvPr>
          <p:cNvSpPr txBox="1"/>
          <p:nvPr/>
        </p:nvSpPr>
        <p:spPr>
          <a:xfrm>
            <a:off x="5643937" y="4951095"/>
            <a:ext cx="5710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6D1F12C-8A33-387E-BFC6-7ECFFEC5D6E7}"/>
              </a:ext>
            </a:extLst>
          </p:cNvPr>
          <p:cNvSpPr txBox="1"/>
          <p:nvPr/>
        </p:nvSpPr>
        <p:spPr>
          <a:xfrm>
            <a:off x="1098803" y="4953942"/>
            <a:ext cx="82801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2 x 6   =  ___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B13F43F-EA5C-B3F9-4A3C-019B68B2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9853A4-0D40-AEB9-F020-3825425CABA5}"/>
              </a:ext>
            </a:extLst>
          </p:cNvPr>
          <p:cNvSpPr txBox="1"/>
          <p:nvPr/>
        </p:nvSpPr>
        <p:spPr>
          <a:xfrm>
            <a:off x="1627299" y="330685"/>
            <a:ext cx="681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number sentences to match the array.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3B0F6E-5E64-41F8-99E1-041B382C91B7}"/>
                  </a:ext>
                </a:extLst>
              </p:cNvPr>
              <p:cNvSpPr txBox="1"/>
              <p:nvPr/>
            </p:nvSpPr>
            <p:spPr>
              <a:xfrm>
                <a:off x="2728518" y="5195876"/>
                <a:ext cx="389608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3B0F6E-5E64-41F8-99E1-041B382C9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18" y="5195876"/>
                <a:ext cx="389608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EDDF566F-CA54-387E-97C7-0E67A9177221}"/>
              </a:ext>
            </a:extLst>
          </p:cNvPr>
          <p:cNvSpPr/>
          <p:nvPr/>
        </p:nvSpPr>
        <p:spPr>
          <a:xfrm>
            <a:off x="3397176" y="5192363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22B96-19B3-B985-D2F9-A437EED15B7E}"/>
              </a:ext>
            </a:extLst>
          </p:cNvPr>
          <p:cNvSpPr txBox="1"/>
          <p:nvPr/>
        </p:nvSpPr>
        <p:spPr>
          <a:xfrm>
            <a:off x="3401835" y="5219352"/>
            <a:ext cx="53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EAC38B-51BA-35AF-A435-673A8EE382C4}"/>
              </a:ext>
            </a:extLst>
          </p:cNvPr>
          <p:cNvSpPr/>
          <p:nvPr/>
        </p:nvSpPr>
        <p:spPr>
          <a:xfrm>
            <a:off x="4406778" y="5190397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7B923-0AF0-5034-8C08-21DE23AE9D39}"/>
              </a:ext>
            </a:extLst>
          </p:cNvPr>
          <p:cNvSpPr txBox="1"/>
          <p:nvPr/>
        </p:nvSpPr>
        <p:spPr>
          <a:xfrm>
            <a:off x="4411437" y="5217386"/>
            <a:ext cx="5336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088F98-5E59-F519-2B2C-3A1E306BF0AB}"/>
              </a:ext>
            </a:extLst>
          </p:cNvPr>
          <p:cNvSpPr/>
          <p:nvPr/>
        </p:nvSpPr>
        <p:spPr>
          <a:xfrm>
            <a:off x="5391183" y="5187595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05E221-FA83-327C-3F4C-CAFD35E71351}"/>
              </a:ext>
            </a:extLst>
          </p:cNvPr>
          <p:cNvSpPr txBox="1"/>
          <p:nvPr/>
        </p:nvSpPr>
        <p:spPr>
          <a:xfrm>
            <a:off x="5300591" y="5214584"/>
            <a:ext cx="721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1966C0-6711-2788-CCE9-2DB0F459D8A4}"/>
                  </a:ext>
                </a:extLst>
              </p:cNvPr>
              <p:cNvSpPr txBox="1"/>
              <p:nvPr/>
            </p:nvSpPr>
            <p:spPr>
              <a:xfrm>
                <a:off x="1631530" y="4370846"/>
                <a:ext cx="749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b="0" dirty="0">
                    <a:solidFill>
                      <a:schemeClr val="tx1"/>
                    </a:solidFill>
                  </a:rPr>
                  <a:t>		         </a:t>
                </a:r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1966C0-6711-2788-CCE9-2DB0F459D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30" y="4370846"/>
                <a:ext cx="74974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A2BD6EE5-A71B-151F-01B7-359BBB9E708D}"/>
              </a:ext>
            </a:extLst>
          </p:cNvPr>
          <p:cNvSpPr/>
          <p:nvPr/>
        </p:nvSpPr>
        <p:spPr>
          <a:xfrm>
            <a:off x="4382165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6CDFF-FA3E-DAEF-33EA-F47CBC880051}"/>
              </a:ext>
            </a:extLst>
          </p:cNvPr>
          <p:cNvSpPr txBox="1"/>
          <p:nvPr/>
        </p:nvSpPr>
        <p:spPr>
          <a:xfrm>
            <a:off x="4372334" y="4407677"/>
            <a:ext cx="533690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07EE04-0088-C537-1BA4-DD0235B12D8E}"/>
              </a:ext>
            </a:extLst>
          </p:cNvPr>
          <p:cNvSpPr/>
          <p:nvPr/>
        </p:nvSpPr>
        <p:spPr>
          <a:xfrm>
            <a:off x="3408600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75EB3E-0C65-2E9C-D57A-ACD32A62B1A0}"/>
              </a:ext>
            </a:extLst>
          </p:cNvPr>
          <p:cNvSpPr txBox="1"/>
          <p:nvPr/>
        </p:nvSpPr>
        <p:spPr>
          <a:xfrm>
            <a:off x="3408600" y="4407677"/>
            <a:ext cx="533690" cy="52322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B5C446-75DE-5E0F-D86F-51B6056585A0}"/>
              </a:ext>
            </a:extLst>
          </p:cNvPr>
          <p:cNvSpPr/>
          <p:nvPr/>
        </p:nvSpPr>
        <p:spPr>
          <a:xfrm>
            <a:off x="5392902" y="4402182"/>
            <a:ext cx="523220" cy="52322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79ADEB-906F-0D21-318B-C079FAF079EC}"/>
              </a:ext>
            </a:extLst>
          </p:cNvPr>
          <p:cNvSpPr txBox="1"/>
          <p:nvPr/>
        </p:nvSpPr>
        <p:spPr>
          <a:xfrm>
            <a:off x="5304304" y="4413852"/>
            <a:ext cx="6184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638280B-BEE8-9B2B-3F0E-A72FB9245056}"/>
              </a:ext>
            </a:extLst>
          </p:cNvPr>
          <p:cNvSpPr/>
          <p:nvPr/>
        </p:nvSpPr>
        <p:spPr>
          <a:xfrm>
            <a:off x="3932492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69AD7F4-62F0-0F15-6C8D-FEBA1A12D2FB}"/>
              </a:ext>
            </a:extLst>
          </p:cNvPr>
          <p:cNvSpPr/>
          <p:nvPr/>
        </p:nvSpPr>
        <p:spPr>
          <a:xfrm>
            <a:off x="3932492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96EFF1-DA8E-B888-79FB-CA95C0C11091}"/>
              </a:ext>
            </a:extLst>
          </p:cNvPr>
          <p:cNvSpPr/>
          <p:nvPr/>
        </p:nvSpPr>
        <p:spPr>
          <a:xfrm>
            <a:off x="4470607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8BF914-53DC-19E6-3B83-213BD2B7E7A1}"/>
              </a:ext>
            </a:extLst>
          </p:cNvPr>
          <p:cNvSpPr/>
          <p:nvPr/>
        </p:nvSpPr>
        <p:spPr>
          <a:xfrm>
            <a:off x="4470607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F90CFAE-6599-C89A-9BDF-BF0757AEA0EB}"/>
              </a:ext>
            </a:extLst>
          </p:cNvPr>
          <p:cNvSpPr/>
          <p:nvPr/>
        </p:nvSpPr>
        <p:spPr>
          <a:xfrm>
            <a:off x="5008723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FAAAB23-B562-810F-F5A2-84EA4AD31B7B}"/>
              </a:ext>
            </a:extLst>
          </p:cNvPr>
          <p:cNvSpPr/>
          <p:nvPr/>
        </p:nvSpPr>
        <p:spPr>
          <a:xfrm>
            <a:off x="5008723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B87C8C-75C6-DA38-25F3-F544A7790029}"/>
              </a:ext>
            </a:extLst>
          </p:cNvPr>
          <p:cNvSpPr/>
          <p:nvPr/>
        </p:nvSpPr>
        <p:spPr>
          <a:xfrm>
            <a:off x="5553243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00220D7-A3CC-BAF9-A029-48BEC5B9DB3D}"/>
              </a:ext>
            </a:extLst>
          </p:cNvPr>
          <p:cNvSpPr/>
          <p:nvPr/>
        </p:nvSpPr>
        <p:spPr>
          <a:xfrm>
            <a:off x="5553243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F85A4FA-B3F3-3D4F-4B99-9BB02954A0FF}"/>
              </a:ext>
            </a:extLst>
          </p:cNvPr>
          <p:cNvSpPr/>
          <p:nvPr/>
        </p:nvSpPr>
        <p:spPr>
          <a:xfrm>
            <a:off x="3397176" y="2156072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0CBC055-6649-7684-9375-5DB383D13CED}"/>
              </a:ext>
            </a:extLst>
          </p:cNvPr>
          <p:cNvSpPr/>
          <p:nvPr/>
        </p:nvSpPr>
        <p:spPr>
          <a:xfrm>
            <a:off x="3397176" y="2747016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7" grpId="0" animBg="1"/>
      <p:bldP spid="29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978F-7955-351A-10EA-21DA1196C0EA}"/>
              </a:ext>
            </a:extLst>
          </p:cNvPr>
          <p:cNvSpPr txBox="1"/>
          <p:nvPr/>
        </p:nvSpPr>
        <p:spPr>
          <a:xfrm>
            <a:off x="1047750" y="768170"/>
            <a:ext cx="68124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can you write the number sentences another way?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ACEA29-C9FB-58F4-26D4-EC17BD664012}"/>
                  </a:ext>
                </a:extLst>
              </p:cNvPr>
              <p:cNvSpPr txBox="1"/>
              <p:nvPr/>
            </p:nvSpPr>
            <p:spPr>
              <a:xfrm>
                <a:off x="4165300" y="4300192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2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ACEA29-C9FB-58F4-26D4-EC17BD664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0" y="4300192"/>
                <a:ext cx="3896089" cy="523220"/>
              </a:xfrm>
              <a:prstGeom prst="rect">
                <a:avLst/>
              </a:prstGeom>
              <a:blipFill>
                <a:blip r:embed="rId2"/>
                <a:stretch>
                  <a:fillRect l="-313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CF76-C30A-07B0-1342-93847316B89E}"/>
                  </a:ext>
                </a:extLst>
              </p:cNvPr>
              <p:cNvSpPr txBox="1"/>
              <p:nvPr/>
            </p:nvSpPr>
            <p:spPr>
              <a:xfrm>
                <a:off x="4165300" y="3815697"/>
                <a:ext cx="3226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CF76-C30A-07B0-1342-93847316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0" y="3815697"/>
                <a:ext cx="3226013" cy="523220"/>
              </a:xfrm>
              <a:prstGeom prst="rect">
                <a:avLst/>
              </a:prstGeom>
              <a:blipFill>
                <a:blip r:embed="rId3"/>
                <a:stretch>
                  <a:fillRect l="-3781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4C81396-01B6-97C4-FE9B-8F9F2E8D05FD}"/>
              </a:ext>
            </a:extLst>
          </p:cNvPr>
          <p:cNvSpPr/>
          <p:nvPr/>
        </p:nvSpPr>
        <p:spPr>
          <a:xfrm>
            <a:off x="4017707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1BF3D9-3188-7CD5-D63B-DDA6C36E6D28}"/>
              </a:ext>
            </a:extLst>
          </p:cNvPr>
          <p:cNvSpPr/>
          <p:nvPr/>
        </p:nvSpPr>
        <p:spPr>
          <a:xfrm>
            <a:off x="4017707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BBC04-F7AE-041B-6738-163195D22BB6}"/>
              </a:ext>
            </a:extLst>
          </p:cNvPr>
          <p:cNvSpPr/>
          <p:nvPr/>
        </p:nvSpPr>
        <p:spPr>
          <a:xfrm>
            <a:off x="4555822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DBDC41-C595-8E8D-3F76-87F2663DFA64}"/>
              </a:ext>
            </a:extLst>
          </p:cNvPr>
          <p:cNvSpPr/>
          <p:nvPr/>
        </p:nvSpPr>
        <p:spPr>
          <a:xfrm>
            <a:off x="4555822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769D63-460A-ECC2-0C62-6D348DCEF5AC}"/>
              </a:ext>
            </a:extLst>
          </p:cNvPr>
          <p:cNvSpPr/>
          <p:nvPr/>
        </p:nvSpPr>
        <p:spPr>
          <a:xfrm>
            <a:off x="5093938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A68CCF-B15F-1436-3C4E-B8D1426E7F07}"/>
              </a:ext>
            </a:extLst>
          </p:cNvPr>
          <p:cNvSpPr/>
          <p:nvPr/>
        </p:nvSpPr>
        <p:spPr>
          <a:xfrm>
            <a:off x="5093938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42C140-AEB0-8424-95C4-0310C1432296}"/>
              </a:ext>
            </a:extLst>
          </p:cNvPr>
          <p:cNvSpPr/>
          <p:nvPr/>
        </p:nvSpPr>
        <p:spPr>
          <a:xfrm>
            <a:off x="5638458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0A0B50-4530-B2FC-77A3-C434125B21A6}"/>
              </a:ext>
            </a:extLst>
          </p:cNvPr>
          <p:cNvSpPr/>
          <p:nvPr/>
        </p:nvSpPr>
        <p:spPr>
          <a:xfrm>
            <a:off x="5638458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D5F79B-AFE0-F421-FF78-901B82D62D2B}"/>
              </a:ext>
            </a:extLst>
          </p:cNvPr>
          <p:cNvSpPr/>
          <p:nvPr/>
        </p:nvSpPr>
        <p:spPr>
          <a:xfrm>
            <a:off x="3482391" y="2246507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2C3F95-329D-D143-52DB-7AFAEEB559A5}"/>
              </a:ext>
            </a:extLst>
          </p:cNvPr>
          <p:cNvSpPr/>
          <p:nvPr/>
        </p:nvSpPr>
        <p:spPr>
          <a:xfrm>
            <a:off x="3482391" y="2837451"/>
            <a:ext cx="437830" cy="4378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507E8F-FD52-0B60-BEA5-5B3FFEF711C8}"/>
                  </a:ext>
                </a:extLst>
              </p:cNvPr>
              <p:cNvSpPr txBox="1"/>
              <p:nvPr/>
            </p:nvSpPr>
            <p:spPr>
              <a:xfrm>
                <a:off x="1943487" y="4994909"/>
                <a:ext cx="4857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507E8F-FD52-0B60-BEA5-5B3FFEF71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87" y="4994909"/>
                <a:ext cx="4857963" cy="523220"/>
              </a:xfrm>
              <a:prstGeom prst="rect">
                <a:avLst/>
              </a:prstGeom>
              <a:blipFill>
                <a:blip r:embed="rId4"/>
                <a:stretch>
                  <a:fillRect l="-2635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09A78-611C-FD6E-258A-5E77CDD8471C}"/>
                  </a:ext>
                </a:extLst>
              </p:cNvPr>
              <p:cNvSpPr txBox="1"/>
              <p:nvPr/>
            </p:nvSpPr>
            <p:spPr>
              <a:xfrm>
                <a:off x="4165301" y="5597780"/>
                <a:ext cx="38960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5</a:t>
                </a:r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10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B09A78-611C-FD6E-258A-5E77CDD8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01" y="5597780"/>
                <a:ext cx="3896089" cy="523220"/>
              </a:xfrm>
              <a:prstGeom prst="rect">
                <a:avLst/>
              </a:prstGeom>
              <a:blipFill>
                <a:blip r:embed="rId5"/>
                <a:stretch>
                  <a:fillRect l="-313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909D6DA-B7C3-D757-1666-F72DA080FF53}"/>
              </a:ext>
            </a:extLst>
          </p:cNvPr>
          <p:cNvSpPr/>
          <p:nvPr/>
        </p:nvSpPr>
        <p:spPr>
          <a:xfrm>
            <a:off x="3451791" y="2193399"/>
            <a:ext cx="2654802" cy="5232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CBBDE41-B074-607B-4A4F-46730CC4ED61}"/>
              </a:ext>
            </a:extLst>
          </p:cNvPr>
          <p:cNvSpPr/>
          <p:nvPr/>
        </p:nvSpPr>
        <p:spPr>
          <a:xfrm>
            <a:off x="3451791" y="2793336"/>
            <a:ext cx="2654802" cy="5232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B4D42D-798D-F46E-CC5A-AA20C5A1ED52}"/>
              </a:ext>
            </a:extLst>
          </p:cNvPr>
          <p:cNvSpPr/>
          <p:nvPr/>
        </p:nvSpPr>
        <p:spPr>
          <a:xfrm>
            <a:off x="3451791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50DB1B-9AF4-C307-00E5-8C17BC9B00A6}"/>
              </a:ext>
            </a:extLst>
          </p:cNvPr>
          <p:cNvSpPr/>
          <p:nvPr/>
        </p:nvSpPr>
        <p:spPr>
          <a:xfrm>
            <a:off x="3990927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DE92C86-F4B2-7C51-8145-EB617EE58123}"/>
              </a:ext>
            </a:extLst>
          </p:cNvPr>
          <p:cNvSpPr/>
          <p:nvPr/>
        </p:nvSpPr>
        <p:spPr>
          <a:xfrm>
            <a:off x="4530063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E739B5-8D2E-091F-6CA8-A4F2C42EA890}"/>
              </a:ext>
            </a:extLst>
          </p:cNvPr>
          <p:cNvSpPr/>
          <p:nvPr/>
        </p:nvSpPr>
        <p:spPr>
          <a:xfrm>
            <a:off x="5069199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4CBA326-B018-7032-8742-34F3F47CFEF2}"/>
              </a:ext>
            </a:extLst>
          </p:cNvPr>
          <p:cNvSpPr/>
          <p:nvPr/>
        </p:nvSpPr>
        <p:spPr>
          <a:xfrm>
            <a:off x="5608335" y="2194368"/>
            <a:ext cx="498257" cy="1122188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2326A9A-4581-D740-F332-AC3A7F93F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CF173B-8D7B-5309-1767-402C2D62DA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-142568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-142568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-146922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-1288030" y="547085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-1436569" y="4516433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3151237" y="3503435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3171779" y="4500091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3424432" y="5492211"/>
            <a:ext cx="80554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8C5181-7F04-A052-79C4-70C02EF3F381}"/>
              </a:ext>
            </a:extLst>
          </p:cNvPr>
          <p:cNvSpPr/>
          <p:nvPr/>
        </p:nvSpPr>
        <p:spPr>
          <a:xfrm>
            <a:off x="3118578" y="1477693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305DD-3AA8-BE44-6E6E-76235312E073}"/>
              </a:ext>
            </a:extLst>
          </p:cNvPr>
          <p:cNvSpPr/>
          <p:nvPr/>
        </p:nvSpPr>
        <p:spPr>
          <a:xfrm>
            <a:off x="3124022" y="2523086"/>
            <a:ext cx="82731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4521AB-8DE6-AA04-BB69-790A9979A665}"/>
              </a:ext>
            </a:extLst>
          </p:cNvPr>
          <p:cNvSpPr txBox="1"/>
          <p:nvPr/>
        </p:nvSpPr>
        <p:spPr>
          <a:xfrm>
            <a:off x="2827125" y="15672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6)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19E891-0271-0CF1-13F7-20D9EC87AD35}"/>
              </a:ext>
            </a:extLst>
          </p:cNvPr>
          <p:cNvSpPr txBox="1"/>
          <p:nvPr/>
        </p:nvSpPr>
        <p:spPr>
          <a:xfrm>
            <a:off x="2827125" y="253685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7)  0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7298B-56C3-4D1E-EB97-A2E5FE7F1AE4}"/>
              </a:ext>
            </a:extLst>
          </p:cNvPr>
          <p:cNvSpPr txBox="1"/>
          <p:nvPr/>
        </p:nvSpPr>
        <p:spPr>
          <a:xfrm>
            <a:off x="2783585" y="34937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8)  5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B5706-55C1-179C-90FC-CCE5CD662BD9}"/>
              </a:ext>
            </a:extLst>
          </p:cNvPr>
          <p:cNvSpPr txBox="1"/>
          <p:nvPr/>
        </p:nvSpPr>
        <p:spPr>
          <a:xfrm>
            <a:off x="2964776" y="548462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10)  11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296E7-68B0-D136-E773-06095DC6BF4B}"/>
              </a:ext>
            </a:extLst>
          </p:cNvPr>
          <p:cNvSpPr txBox="1"/>
          <p:nvPr/>
        </p:nvSpPr>
        <p:spPr>
          <a:xfrm>
            <a:off x="2816237" y="4451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9)  2  </a:t>
            </a:r>
            <a:r>
              <a:rPr lang="en-GB" sz="3200" dirty="0">
                <a:latin typeface="Arial Rounded MT Bold" panose="020F0704030504030204" pitchFamily="34" charset="0"/>
              </a:rPr>
              <a:t>X</a:t>
            </a:r>
            <a:r>
              <a:rPr lang="en-GB" sz="4000" dirty="0">
                <a:latin typeface="Arial Rounded MT Bold" panose="020F0704030504030204" pitchFamily="34" charset="0"/>
              </a:rPr>
              <a:t> 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3A9020-68DD-0F9E-C9E3-4B997CC9D245}"/>
              </a:ext>
            </a:extLst>
          </p:cNvPr>
          <p:cNvSpPr/>
          <p:nvPr/>
        </p:nvSpPr>
        <p:spPr>
          <a:xfrm>
            <a:off x="7371384" y="1572660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A4B21-97DA-A1AB-38D8-7A5FDF2AE744}"/>
              </a:ext>
            </a:extLst>
          </p:cNvPr>
          <p:cNvSpPr/>
          <p:nvPr/>
        </p:nvSpPr>
        <p:spPr>
          <a:xfrm>
            <a:off x="7371384" y="2550847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DE2306-8F79-A1AD-720D-3982021C5C92}"/>
              </a:ext>
            </a:extLst>
          </p:cNvPr>
          <p:cNvSpPr/>
          <p:nvPr/>
        </p:nvSpPr>
        <p:spPr>
          <a:xfrm>
            <a:off x="7371383" y="3503435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9E2F4-5825-E9FD-3F3B-5183693012A2}"/>
              </a:ext>
            </a:extLst>
          </p:cNvPr>
          <p:cNvSpPr/>
          <p:nvPr/>
        </p:nvSpPr>
        <p:spPr>
          <a:xfrm>
            <a:off x="7371383" y="4481622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7BCECE-4AE9-9825-825B-463D74A0533D}"/>
              </a:ext>
            </a:extLst>
          </p:cNvPr>
          <p:cNvSpPr/>
          <p:nvPr/>
        </p:nvSpPr>
        <p:spPr>
          <a:xfrm>
            <a:off x="7860025" y="5428311"/>
            <a:ext cx="8273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484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863</TotalTime>
  <Words>270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45</cp:revision>
  <dcterms:created xsi:type="dcterms:W3CDTF">2013-01-27T09:14:16Z</dcterms:created>
  <dcterms:modified xsi:type="dcterms:W3CDTF">2026-01-15T13:39:58Z</dcterms:modified>
  <cp:category/>
</cp:coreProperties>
</file>