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9" r:id="rId4"/>
    <p:sldId id="290" r:id="rId5"/>
    <p:sldId id="291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542528" y="931158"/>
            <a:ext cx="8809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x4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87" y="2694039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35830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7DA980C-94F3-CA66-2048-B27B61747B55}"/>
              </a:ext>
            </a:extLst>
          </p:cNvPr>
          <p:cNvGrpSpPr/>
          <p:nvPr/>
        </p:nvGrpSpPr>
        <p:grpSpPr>
          <a:xfrm>
            <a:off x="1060609" y="1522831"/>
            <a:ext cx="7212381" cy="1533243"/>
            <a:chOff x="1219200" y="1672110"/>
            <a:chExt cx="7212381" cy="153324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96B0F67-1BD5-5630-44AF-F08981370E24}"/>
                </a:ext>
              </a:extLst>
            </p:cNvPr>
            <p:cNvSpPr/>
            <p:nvPr/>
          </p:nvSpPr>
          <p:spPr>
            <a:xfrm>
              <a:off x="1219200" y="18792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13A218-47AB-4588-6ED8-730FB5C558BC}"/>
                </a:ext>
              </a:extLst>
            </p:cNvPr>
            <p:cNvSpPr/>
            <p:nvPr/>
          </p:nvSpPr>
          <p:spPr>
            <a:xfrm>
              <a:off x="4414457" y="167211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E11F1A-5996-C423-CB1A-B1D93A2A74A4}"/>
                </a:ext>
              </a:extLst>
            </p:cNvPr>
            <p:cNvSpPr/>
            <p:nvPr/>
          </p:nvSpPr>
          <p:spPr>
            <a:xfrm>
              <a:off x="302695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3CB7D6-01C5-6386-968C-64F241452DBE}"/>
                </a:ext>
              </a:extLst>
            </p:cNvPr>
            <p:cNvSpPr/>
            <p:nvPr/>
          </p:nvSpPr>
          <p:spPr>
            <a:xfrm>
              <a:off x="121920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B589F2-01DE-5D34-82B2-12FD49E217CD}"/>
                </a:ext>
              </a:extLst>
            </p:cNvPr>
            <p:cNvSpPr/>
            <p:nvPr/>
          </p:nvSpPr>
          <p:spPr>
            <a:xfrm>
              <a:off x="663158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65EA912-88AB-5B04-3968-4F633F73420C}"/>
                </a:ext>
              </a:extLst>
            </p:cNvPr>
            <p:cNvSpPr/>
            <p:nvPr/>
          </p:nvSpPr>
          <p:spPr>
            <a:xfrm>
              <a:off x="482383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DE1691-276C-4352-A37F-8282B6CD7280}"/>
                </a:ext>
              </a:extLst>
            </p:cNvPr>
            <p:cNvSpPr/>
            <p:nvPr/>
          </p:nvSpPr>
          <p:spPr>
            <a:xfrm>
              <a:off x="7105876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118BD-4D35-1C86-D9E9-F09D9D69F655}"/>
                </a:ext>
              </a:extLst>
            </p:cNvPr>
            <p:cNvSpPr/>
            <p:nvPr/>
          </p:nvSpPr>
          <p:spPr>
            <a:xfrm>
              <a:off x="5306292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94763E-E677-73E7-D1DC-5483D6155A1F}"/>
                </a:ext>
              </a:extLst>
            </p:cNvPr>
            <p:cNvSpPr/>
            <p:nvPr/>
          </p:nvSpPr>
          <p:spPr>
            <a:xfrm>
              <a:off x="3506708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1BC994-703D-CB43-E259-D05813CFA7EF}"/>
                </a:ext>
              </a:extLst>
            </p:cNvPr>
            <p:cNvSpPr/>
            <p:nvPr/>
          </p:nvSpPr>
          <p:spPr>
            <a:xfrm>
              <a:off x="1707124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4168" y="36752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9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4605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36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79378" y="5487919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EDB620-F109-CDE4-AB4E-62D74CDB1023}"/>
              </a:ext>
            </a:extLst>
          </p:cNvPr>
          <p:cNvGrpSpPr/>
          <p:nvPr/>
        </p:nvGrpSpPr>
        <p:grpSpPr>
          <a:xfrm>
            <a:off x="1048228" y="1494181"/>
            <a:ext cx="7212381" cy="1574535"/>
            <a:chOff x="1066800" y="1478418"/>
            <a:chExt cx="7212381" cy="15745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1066800" y="17268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218098" y="147841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287455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4D8859-F82F-4833-3ACE-EDB0CF9B424B}"/>
                </a:ext>
              </a:extLst>
            </p:cNvPr>
            <p:cNvSpPr/>
            <p:nvPr/>
          </p:nvSpPr>
          <p:spPr>
            <a:xfrm>
              <a:off x="106680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DE0F7C-3BE8-A307-D4BB-C5874BA56BA3}"/>
                </a:ext>
              </a:extLst>
            </p:cNvPr>
            <p:cNvSpPr/>
            <p:nvPr/>
          </p:nvSpPr>
          <p:spPr>
            <a:xfrm>
              <a:off x="647918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C13E9-DCB5-D2F7-EBD7-4B142DF7D9BF}"/>
                </a:ext>
              </a:extLst>
            </p:cNvPr>
            <p:cNvSpPr/>
            <p:nvPr/>
          </p:nvSpPr>
          <p:spPr>
            <a:xfrm>
              <a:off x="467143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6953476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5153892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3354308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1554724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4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37225" y="38798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54215" y="45181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20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23099" y="547247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2101955" y="1470355"/>
            <a:ext cx="5415000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92892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2117461" y="1462661"/>
            <a:ext cx="5415000" cy="1523383"/>
            <a:chOff x="4029001" y="1543301"/>
            <a:chExt cx="5415000" cy="152338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00657" y="15433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8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12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4  = 48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277</Words>
  <Application>Microsoft Office PowerPoint</Application>
  <PresentationFormat>On-screen Show (4:3)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2026-01-22T14:41:44Z</dcterms:modified>
  <cp:category/>
</cp:coreProperties>
</file>