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7" r:id="rId3"/>
    <p:sldId id="278" r:id="rId4"/>
    <p:sldId id="279" r:id="rId5"/>
    <p:sldId id="291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542528" y="1118864"/>
            <a:ext cx="8809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Recap: x11 &amp; x12 </a:t>
            </a:r>
          </a:p>
          <a:p>
            <a:pPr algn="ctr"/>
            <a:r>
              <a:rPr lang="en-US" sz="5400" dirty="0"/>
              <a:t>Missing Numbers</a:t>
            </a:r>
            <a:endParaRPr lang="en-GB" sz="5400" dirty="0"/>
          </a:p>
        </p:txBody>
      </p:sp>
      <p:pic>
        <p:nvPicPr>
          <p:cNvPr id="6" name="Picture 5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30" y="2921052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35830" y="631410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D3C9307-CA9B-D106-AA0C-90CD0F6FF958}"/>
              </a:ext>
            </a:extLst>
          </p:cNvPr>
          <p:cNvGrpSpPr/>
          <p:nvPr/>
        </p:nvGrpSpPr>
        <p:grpSpPr>
          <a:xfrm>
            <a:off x="482728" y="4317544"/>
            <a:ext cx="8169658" cy="1742057"/>
            <a:chOff x="524620" y="4243193"/>
            <a:chExt cx="8169658" cy="174205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524620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587894-1D12-2AC0-1DCF-3B84FE335477}"/>
                </a:ext>
              </a:extLst>
            </p:cNvPr>
            <p:cNvSpPr/>
            <p:nvPr/>
          </p:nvSpPr>
          <p:spPr>
            <a:xfrm>
              <a:off x="1939081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79974C-55FB-A731-B906-53A3C5D546FA}"/>
                </a:ext>
              </a:extLst>
            </p:cNvPr>
            <p:cNvSpPr/>
            <p:nvPr/>
          </p:nvSpPr>
          <p:spPr>
            <a:xfrm>
              <a:off x="3353542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D7D47A6-F29C-EBAA-1CDB-FC5472A8843B}"/>
                </a:ext>
              </a:extLst>
            </p:cNvPr>
            <p:cNvSpPr/>
            <p:nvPr/>
          </p:nvSpPr>
          <p:spPr>
            <a:xfrm>
              <a:off x="4768003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473C153-7120-092B-B207-123796CD63B3}"/>
                </a:ext>
              </a:extLst>
            </p:cNvPr>
            <p:cNvSpPr/>
            <p:nvPr/>
          </p:nvSpPr>
          <p:spPr>
            <a:xfrm>
              <a:off x="6182464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25355E1-EBDE-32EC-11FD-EFBF8A1E479B}"/>
                </a:ext>
              </a:extLst>
            </p:cNvPr>
            <p:cNvSpPr/>
            <p:nvPr/>
          </p:nvSpPr>
          <p:spPr>
            <a:xfrm>
              <a:off x="7596926" y="4243193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C405253-34C3-72DC-2560-1E72846BD0B1}"/>
                </a:ext>
              </a:extLst>
            </p:cNvPr>
            <p:cNvSpPr/>
            <p:nvPr/>
          </p:nvSpPr>
          <p:spPr>
            <a:xfrm>
              <a:off x="10874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F860DE7-A5E0-430E-DEB9-0D2E30737D9F}"/>
                </a:ext>
              </a:extLst>
            </p:cNvPr>
            <p:cNvSpPr/>
            <p:nvPr/>
          </p:nvSpPr>
          <p:spPr>
            <a:xfrm>
              <a:off x="25636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B7370E6-769E-8806-F229-C19501490CD6}"/>
                </a:ext>
              </a:extLst>
            </p:cNvPr>
            <p:cNvSpPr/>
            <p:nvPr/>
          </p:nvSpPr>
          <p:spPr>
            <a:xfrm>
              <a:off x="403990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35674E3-8A50-0CB0-12F6-D35F0FE91B03}"/>
                </a:ext>
              </a:extLst>
            </p:cNvPr>
            <p:cNvSpPr/>
            <p:nvPr/>
          </p:nvSpPr>
          <p:spPr>
            <a:xfrm>
              <a:off x="5516153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DCCEA35-7928-42E7-2CAE-01B6F5EFCD0C}"/>
                </a:ext>
              </a:extLst>
            </p:cNvPr>
            <p:cNvSpPr/>
            <p:nvPr/>
          </p:nvSpPr>
          <p:spPr>
            <a:xfrm>
              <a:off x="6992405" y="5363891"/>
              <a:ext cx="1097352" cy="6213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37" y="1922290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0" y="188983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359833" y="64136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493524" y="1331564"/>
            <a:ext cx="6237598" cy="1687690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This means 11 groups of the same number makes </a:t>
              </a:r>
              <a:r>
                <a:rPr lang="en-US" sz="2800" b="1" dirty="0"/>
                <a:t>22 altogether.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493524" y="1331564"/>
            <a:ext cx="6330023" cy="1706982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11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493524" y="1349886"/>
            <a:ext cx="6406804" cy="1698652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493524" y="1331564"/>
            <a:ext cx="6420975" cy="1712370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493524" y="1282390"/>
            <a:ext cx="6428060" cy="1766147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451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2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493524" y="1253210"/>
            <a:ext cx="6477956" cy="1839193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793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/>
                <a:t>11 × 2 = 22</a:t>
              </a:r>
              <a:br>
                <a:rPr lang="de-DE" sz="2800" dirty="0"/>
              </a:br>
              <a:r>
                <a:rPr lang="de-DE" sz="2800" dirty="0"/>
                <a:t>So </a:t>
              </a:r>
              <a:r>
                <a:rPr lang="de-DE" sz="2800" b="1" dirty="0"/>
                <a:t>? = 2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977" y="3343463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539" y="3343463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101" y="3343463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63" y="3343463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225" y="3343463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006" y="3343463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787" y="3343463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568" y="3343463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349" y="3343463"/>
            <a:ext cx="406865" cy="406865"/>
          </a:xfrm>
          <a:prstGeom prst="rect">
            <a:avLst/>
          </a:prstGeom>
        </p:spPr>
      </p:pic>
      <p:pic>
        <p:nvPicPr>
          <p:cNvPr id="82" name="Picture 8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5C8E0AC-A598-AEB6-E5A8-AFD889957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30" y="3343463"/>
            <a:ext cx="406865" cy="406865"/>
          </a:xfrm>
          <a:prstGeom prst="rect">
            <a:avLst/>
          </a:prstGeom>
        </p:spPr>
      </p:pic>
      <p:pic>
        <p:nvPicPr>
          <p:cNvPr id="83" name="Picture 8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00029F8-52CB-34A4-F705-C61C3603E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911" y="3343463"/>
            <a:ext cx="406865" cy="406865"/>
          </a:xfrm>
          <a:prstGeom prst="rect">
            <a:avLst/>
          </a:prstGeom>
        </p:spPr>
      </p:pic>
      <p:pic>
        <p:nvPicPr>
          <p:cNvPr id="84" name="Picture 8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494FD4F5-7B5D-6852-0301-8B9CDF84A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8" y="3343463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4C38BE-DB90-84D5-50AA-B597D7BA2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72" y="3343463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C9C9150-524C-44EA-3B22-0255B417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53" y="3343463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E923613-43C2-028C-3008-461E66343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634" y="3343463"/>
            <a:ext cx="406865" cy="406865"/>
          </a:xfrm>
          <a:prstGeom prst="rect">
            <a:avLst/>
          </a:prstGeom>
        </p:spPr>
      </p:pic>
      <p:pic>
        <p:nvPicPr>
          <p:cNvPr id="5" name="Picture 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B1D6909-62B5-3830-2C71-D8BF1F2C0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415" y="3343463"/>
            <a:ext cx="406865" cy="406865"/>
          </a:xfrm>
          <a:prstGeom prst="rect">
            <a:avLst/>
          </a:prstGeom>
        </p:spPr>
      </p:pic>
      <p:pic>
        <p:nvPicPr>
          <p:cNvPr id="6" name="Picture 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D759A7D-40AD-DF41-8F74-81303C044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196" y="3343463"/>
            <a:ext cx="406865" cy="406865"/>
          </a:xfrm>
          <a:prstGeom prst="rect">
            <a:avLst/>
          </a:prstGeom>
        </p:spPr>
      </p:pic>
      <p:pic>
        <p:nvPicPr>
          <p:cNvPr id="7" name="Picture 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81657B0-628B-EF66-E82F-B73E90DE1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758" y="3343463"/>
            <a:ext cx="406865" cy="406865"/>
          </a:xfrm>
          <a:prstGeom prst="rect">
            <a:avLst/>
          </a:prstGeom>
        </p:spPr>
      </p:pic>
      <p:pic>
        <p:nvPicPr>
          <p:cNvPr id="8" name="Picture 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0AD4C83-BD44-799C-36FD-27253592D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320" y="3343463"/>
            <a:ext cx="406865" cy="406865"/>
          </a:xfrm>
          <a:prstGeom prst="rect">
            <a:avLst/>
          </a:prstGeom>
        </p:spPr>
      </p:pic>
      <p:pic>
        <p:nvPicPr>
          <p:cNvPr id="9" name="Picture 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DD9BC0A-FC19-63F5-A04B-FE10B62EF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882" y="3343463"/>
            <a:ext cx="406865" cy="406865"/>
          </a:xfrm>
          <a:prstGeom prst="rect">
            <a:avLst/>
          </a:prstGeom>
        </p:spPr>
      </p:pic>
      <p:pic>
        <p:nvPicPr>
          <p:cNvPr id="10" name="Picture 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A8B914A-178C-41CA-0CF0-7081085FF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444" y="3343463"/>
            <a:ext cx="406865" cy="406865"/>
          </a:xfrm>
          <a:prstGeom prst="rect">
            <a:avLst/>
          </a:prstGeom>
        </p:spPr>
      </p:pic>
      <p:pic>
        <p:nvPicPr>
          <p:cNvPr id="11" name="Picture 1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F7A4B5F-ABB3-1DAB-5F34-B240D9DC2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5" y="3331718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04445 0.1511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7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5382 0.14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72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27014 0.1585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7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38142 0.1449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724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48455 0.144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724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59202 0.1560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780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14444 0.3157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1578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3073 0.322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11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8454 0.3129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564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19531 0.3178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1588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0729 0.3194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39496 0.1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7" y="7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8524 0.1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7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17049 0.1449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724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5278 0.1560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78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5694 0.1597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798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642 0.1597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798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57916 0.3224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1611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6527 0.316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4" y="158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5833 0.3335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666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08 0.3224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1611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099 0.3178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45610" y="31508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4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47145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11 × ___ = 44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5633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9ACFD3F-E712-12E8-DE71-C0DD92599206}"/>
              </a:ext>
            </a:extLst>
          </p:cNvPr>
          <p:cNvGrpSpPr/>
          <p:nvPr/>
        </p:nvGrpSpPr>
        <p:grpSpPr>
          <a:xfrm>
            <a:off x="565088" y="1400717"/>
            <a:ext cx="7941136" cy="1578510"/>
            <a:chOff x="557684" y="1389831"/>
            <a:chExt cx="7941136" cy="1578510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1E107E5-16C6-5899-DE23-430BCAA1B928}"/>
                </a:ext>
              </a:extLst>
            </p:cNvPr>
            <p:cNvSpPr/>
            <p:nvPr/>
          </p:nvSpPr>
          <p:spPr>
            <a:xfrm>
              <a:off x="640766" y="1615934"/>
              <a:ext cx="7777017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9227CEE-B09E-1A07-883B-E721C497A411}"/>
                </a:ext>
              </a:extLst>
            </p:cNvPr>
            <p:cNvSpPr/>
            <p:nvPr/>
          </p:nvSpPr>
          <p:spPr>
            <a:xfrm>
              <a:off x="4112777" y="138983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FABAA8-62A3-F734-2F2E-033B2F2A0BA6}"/>
                </a:ext>
              </a:extLst>
            </p:cNvPr>
            <p:cNvGrpSpPr/>
            <p:nvPr/>
          </p:nvGrpSpPr>
          <p:grpSpPr>
            <a:xfrm>
              <a:off x="557684" y="2045011"/>
              <a:ext cx="851409" cy="923330"/>
              <a:chOff x="753627" y="2001467"/>
              <a:chExt cx="851409" cy="92333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EEAD15A4-3D38-16E0-6897-35B7440697D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A9576287-B8E6-C471-17BB-D37118D524B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5BAA90F7-A0E6-7189-07FB-225D2F09D183}"/>
                </a:ext>
              </a:extLst>
            </p:cNvPr>
            <p:cNvGrpSpPr/>
            <p:nvPr/>
          </p:nvGrpSpPr>
          <p:grpSpPr>
            <a:xfrm>
              <a:off x="3393576" y="2045011"/>
              <a:ext cx="851409" cy="923330"/>
              <a:chOff x="753627" y="2001467"/>
              <a:chExt cx="851409" cy="92333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5E60152F-7967-049D-067C-8DD0F6E66201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BE00E56-2135-F88A-3F6C-4A08E03FE272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217D74E-7464-D859-0E09-10094B5252A2}"/>
                </a:ext>
              </a:extLst>
            </p:cNvPr>
            <p:cNvGrpSpPr/>
            <p:nvPr/>
          </p:nvGrpSpPr>
          <p:grpSpPr>
            <a:xfrm>
              <a:off x="1266657" y="2045011"/>
              <a:ext cx="851409" cy="923330"/>
              <a:chOff x="753627" y="2001467"/>
              <a:chExt cx="851409" cy="923330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9491BD93-F6AA-9EDE-0FF2-814DBFA5FF1E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736B0CB-160D-C219-A02C-58068F733F4E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9F2377F-A62F-CB48-9D97-A75C5BB9F8A5}"/>
                </a:ext>
              </a:extLst>
            </p:cNvPr>
            <p:cNvGrpSpPr/>
            <p:nvPr/>
          </p:nvGrpSpPr>
          <p:grpSpPr>
            <a:xfrm>
              <a:off x="4102549" y="2045011"/>
              <a:ext cx="851409" cy="923330"/>
              <a:chOff x="753627" y="2001467"/>
              <a:chExt cx="851409" cy="923330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6351ABD6-9607-90F7-B663-3E23151F050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EBB385AA-35FF-BF4A-9A54-3B535C423D58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761DC30-4C60-B29A-3627-A67DDEB563A1}"/>
                </a:ext>
              </a:extLst>
            </p:cNvPr>
            <p:cNvGrpSpPr/>
            <p:nvPr/>
          </p:nvGrpSpPr>
          <p:grpSpPr>
            <a:xfrm>
              <a:off x="1975630" y="2045011"/>
              <a:ext cx="851409" cy="923330"/>
              <a:chOff x="753627" y="2001467"/>
              <a:chExt cx="851409" cy="923330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8F6733AE-33E4-437B-16EE-2295CE8A3D46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1936194-3125-AAB2-96F2-A9EBB189D4D6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49B020F-05B4-37A4-E34B-E22271E23B07}"/>
                </a:ext>
              </a:extLst>
            </p:cNvPr>
            <p:cNvGrpSpPr/>
            <p:nvPr/>
          </p:nvGrpSpPr>
          <p:grpSpPr>
            <a:xfrm>
              <a:off x="5520495" y="2045011"/>
              <a:ext cx="851409" cy="923330"/>
              <a:chOff x="753627" y="2001467"/>
              <a:chExt cx="851409" cy="923330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5889A8B3-686C-B0DC-B655-6793AF556B6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7E37924-4614-6079-99ED-8E1931576F4F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5BF753A-B363-040C-6B3D-49603E8B3ACA}"/>
                </a:ext>
              </a:extLst>
            </p:cNvPr>
            <p:cNvGrpSpPr/>
            <p:nvPr/>
          </p:nvGrpSpPr>
          <p:grpSpPr>
            <a:xfrm>
              <a:off x="2684603" y="2045011"/>
              <a:ext cx="851409" cy="923330"/>
              <a:chOff x="753627" y="2001467"/>
              <a:chExt cx="851409" cy="923330"/>
            </a:xfrm>
          </p:grpSpPr>
          <p:sp>
            <p:nvSpPr>
              <p:cNvPr id="107" name="Rectangle: Rounded Corners 106">
                <a:extLst>
                  <a:ext uri="{FF2B5EF4-FFF2-40B4-BE49-F238E27FC236}">
                    <a16:creationId xmlns:a16="http://schemas.microsoft.com/office/drawing/2014/main" id="{CC67C42B-EE66-A4ED-32F2-1F4D78EEC6E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9530FFB4-ABCD-FC57-0BF2-90CBF08598A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71749A3-5534-1D73-9958-4B5030334C26}"/>
                </a:ext>
              </a:extLst>
            </p:cNvPr>
            <p:cNvGrpSpPr/>
            <p:nvPr/>
          </p:nvGrpSpPr>
          <p:grpSpPr>
            <a:xfrm>
              <a:off x="6229468" y="2045011"/>
              <a:ext cx="851409" cy="923330"/>
              <a:chOff x="753627" y="2001467"/>
              <a:chExt cx="851409" cy="923330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C50612-DB9E-35A1-F5EC-6376AE775617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8A05590-03D7-FBFF-7004-F688AE7FE2BC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28CEF32-9B1D-875B-9A30-512EF8D9C763}"/>
                </a:ext>
              </a:extLst>
            </p:cNvPr>
            <p:cNvGrpSpPr/>
            <p:nvPr/>
          </p:nvGrpSpPr>
          <p:grpSpPr>
            <a:xfrm>
              <a:off x="4811522" y="2045011"/>
              <a:ext cx="851409" cy="923330"/>
              <a:chOff x="753627" y="2001467"/>
              <a:chExt cx="851409" cy="923330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4CBBCB65-00DB-C7C7-F1AA-218B61CB338D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FE91112-1F1F-2D3D-21FE-67732F50206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D82CB1F6-F848-82E4-1C4A-2A3571B10DB4}"/>
                </a:ext>
              </a:extLst>
            </p:cNvPr>
            <p:cNvGrpSpPr/>
            <p:nvPr/>
          </p:nvGrpSpPr>
          <p:grpSpPr>
            <a:xfrm>
              <a:off x="6938441" y="2045011"/>
              <a:ext cx="851409" cy="923330"/>
              <a:chOff x="753627" y="2001467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4E1BC94D-EB8E-2538-CF99-CD4E24CE188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F58C2E7-E3E5-D242-54E5-CECE0910E51E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B0C2B5A-6D09-EAAB-8F49-71B71F55E524}"/>
                </a:ext>
              </a:extLst>
            </p:cNvPr>
            <p:cNvGrpSpPr/>
            <p:nvPr/>
          </p:nvGrpSpPr>
          <p:grpSpPr>
            <a:xfrm>
              <a:off x="7647411" y="2045011"/>
              <a:ext cx="851409" cy="923330"/>
              <a:chOff x="753627" y="2001467"/>
              <a:chExt cx="851409" cy="923330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62AA708D-D273-4D59-C351-85DBC84CBAEC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711A31C6-217D-5178-392A-8D92423990AB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FFBC6D-10CF-A73D-8420-47A38E7BFE38}"/>
              </a:ext>
            </a:extLst>
          </p:cNvPr>
          <p:cNvGrpSpPr/>
          <p:nvPr/>
        </p:nvGrpSpPr>
        <p:grpSpPr>
          <a:xfrm>
            <a:off x="557684" y="1389831"/>
            <a:ext cx="7941136" cy="1578510"/>
            <a:chOff x="557684" y="1389831"/>
            <a:chExt cx="7941136" cy="157851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2711C01A-A10E-0E50-B77B-359456F7AAB1}"/>
                </a:ext>
              </a:extLst>
            </p:cNvPr>
            <p:cNvSpPr/>
            <p:nvPr/>
          </p:nvSpPr>
          <p:spPr>
            <a:xfrm>
              <a:off x="640766" y="1615934"/>
              <a:ext cx="7777017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EFEDDB-EC17-5307-A9D8-74C69AF4FA36}"/>
                </a:ext>
              </a:extLst>
            </p:cNvPr>
            <p:cNvSpPr/>
            <p:nvPr/>
          </p:nvSpPr>
          <p:spPr>
            <a:xfrm>
              <a:off x="4112777" y="138983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28A54C-E1CB-0929-019D-011719B90BA9}"/>
                </a:ext>
              </a:extLst>
            </p:cNvPr>
            <p:cNvGrpSpPr/>
            <p:nvPr/>
          </p:nvGrpSpPr>
          <p:grpSpPr>
            <a:xfrm>
              <a:off x="557684" y="2045011"/>
              <a:ext cx="851409" cy="923330"/>
              <a:chOff x="753627" y="2001467"/>
              <a:chExt cx="851409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CA8A141-9D31-4EA1-6D73-FF499BBA507F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18BB955-E017-2836-A381-27BE482E095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527D4D-E125-60B7-1F3F-C4C24BA35071}"/>
                </a:ext>
              </a:extLst>
            </p:cNvPr>
            <p:cNvGrpSpPr/>
            <p:nvPr/>
          </p:nvGrpSpPr>
          <p:grpSpPr>
            <a:xfrm>
              <a:off x="3393576" y="2045011"/>
              <a:ext cx="851409" cy="923330"/>
              <a:chOff x="753627" y="2001467"/>
              <a:chExt cx="851409" cy="9233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AB6A3D8-9492-350B-3756-13DAEAD306DB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18D907-0D76-56DD-4BEE-C679E58FAE40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24BB6B-5F0C-FB10-01E1-F99548C4A1B1}"/>
                </a:ext>
              </a:extLst>
            </p:cNvPr>
            <p:cNvGrpSpPr/>
            <p:nvPr/>
          </p:nvGrpSpPr>
          <p:grpSpPr>
            <a:xfrm>
              <a:off x="1266657" y="2045011"/>
              <a:ext cx="851409" cy="923330"/>
              <a:chOff x="753627" y="2001467"/>
              <a:chExt cx="851409" cy="92333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8CBEA91-2A47-8EA0-AC2F-10E1A13705AA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D1456B-BE8A-66BA-F419-071D10EA5539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7E0AA8-47AC-F7A3-7438-9425C5C33B3D}"/>
                </a:ext>
              </a:extLst>
            </p:cNvPr>
            <p:cNvGrpSpPr/>
            <p:nvPr/>
          </p:nvGrpSpPr>
          <p:grpSpPr>
            <a:xfrm>
              <a:off x="4102549" y="2045011"/>
              <a:ext cx="851409" cy="923330"/>
              <a:chOff x="753627" y="2001467"/>
              <a:chExt cx="851409" cy="92333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BC79282D-B036-E80B-518C-2EFC4D15E4D7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B244B6F-57C5-0B7F-3460-B077C7AE0483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93CCAC-C03A-D6E5-4A29-3C9548B69C5B}"/>
                </a:ext>
              </a:extLst>
            </p:cNvPr>
            <p:cNvGrpSpPr/>
            <p:nvPr/>
          </p:nvGrpSpPr>
          <p:grpSpPr>
            <a:xfrm>
              <a:off x="1975630" y="2045011"/>
              <a:ext cx="851409" cy="923330"/>
              <a:chOff x="753627" y="2001467"/>
              <a:chExt cx="851409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73671DA-8C16-6841-2AF7-790A8AA73FF9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D42082F-2BA4-3736-A48A-BB7D92F85AC7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9FE3D9C-2243-E451-090B-A79CBDFA55E1}"/>
                </a:ext>
              </a:extLst>
            </p:cNvPr>
            <p:cNvGrpSpPr/>
            <p:nvPr/>
          </p:nvGrpSpPr>
          <p:grpSpPr>
            <a:xfrm>
              <a:off x="5520495" y="2045011"/>
              <a:ext cx="851409" cy="923330"/>
              <a:chOff x="753627" y="2001467"/>
              <a:chExt cx="851409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CF2D41C-4AF0-3CAF-5013-5C59A3126228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5F7B798-6A5F-2659-C56B-03CDBF37BEC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2D9D742-EC56-CDF4-9CDE-15B2A9B2A8A7}"/>
                </a:ext>
              </a:extLst>
            </p:cNvPr>
            <p:cNvGrpSpPr/>
            <p:nvPr/>
          </p:nvGrpSpPr>
          <p:grpSpPr>
            <a:xfrm>
              <a:off x="2684603" y="2045011"/>
              <a:ext cx="851409" cy="923330"/>
              <a:chOff x="753627" y="2001467"/>
              <a:chExt cx="851409" cy="923330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0024EB3-7235-8ADB-20D8-BBF5439338D8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E08D982-5FFB-5DFD-4F5A-2D6E980DF3D6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11F9A89-69DD-23B0-116C-D67E3E0F7E87}"/>
                </a:ext>
              </a:extLst>
            </p:cNvPr>
            <p:cNvGrpSpPr/>
            <p:nvPr/>
          </p:nvGrpSpPr>
          <p:grpSpPr>
            <a:xfrm>
              <a:off x="6229468" y="2045011"/>
              <a:ext cx="851409" cy="923330"/>
              <a:chOff x="753627" y="2001467"/>
              <a:chExt cx="851409" cy="923330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725F82CC-6A6B-014A-4E25-AFCD70CD50FF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BA77B71-3C9D-322C-7B91-5282B2126AF8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61F1CAA-1290-0A25-5BE7-1B0C43DEE15B}"/>
                </a:ext>
              </a:extLst>
            </p:cNvPr>
            <p:cNvGrpSpPr/>
            <p:nvPr/>
          </p:nvGrpSpPr>
          <p:grpSpPr>
            <a:xfrm>
              <a:off x="4811522" y="2045011"/>
              <a:ext cx="851409" cy="923330"/>
              <a:chOff x="753627" y="2001467"/>
              <a:chExt cx="851409" cy="923330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DE6C955E-D997-BE70-E2E6-862BCB91FB5A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3D7281-219A-558F-4A36-51E6A5C35831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1185DEF-6649-A5F1-96D9-E828230818C9}"/>
                </a:ext>
              </a:extLst>
            </p:cNvPr>
            <p:cNvGrpSpPr/>
            <p:nvPr/>
          </p:nvGrpSpPr>
          <p:grpSpPr>
            <a:xfrm>
              <a:off x="6938441" y="2045011"/>
              <a:ext cx="851409" cy="923330"/>
              <a:chOff x="753627" y="2001467"/>
              <a:chExt cx="851409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847B26D4-65A4-6BD0-ACA9-3D7EDDFF8CE4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D6CCBB2-FF3B-AE91-E6A5-9CD91B7C9019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0FE7694-6773-8B30-9386-E1D4F6EA4689}"/>
                </a:ext>
              </a:extLst>
            </p:cNvPr>
            <p:cNvGrpSpPr/>
            <p:nvPr/>
          </p:nvGrpSpPr>
          <p:grpSpPr>
            <a:xfrm>
              <a:off x="7647411" y="2045011"/>
              <a:ext cx="851409" cy="923330"/>
              <a:chOff x="753627" y="2001467"/>
              <a:chExt cx="851409" cy="923330"/>
            </a:xfrm>
          </p:grpSpPr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F62A3596-3FDD-DE46-2D4C-664068D0EB1B}"/>
                  </a:ext>
                </a:extLst>
              </p:cNvPr>
              <p:cNvSpPr/>
              <p:nvPr/>
            </p:nvSpPr>
            <p:spPr>
              <a:xfrm>
                <a:off x="842128" y="2178754"/>
                <a:ext cx="681872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EAB0CB0F-1988-2658-7D5C-501469FE58B5}"/>
                  </a:ext>
                </a:extLst>
              </p:cNvPr>
              <p:cNvSpPr/>
              <p:nvPr/>
            </p:nvSpPr>
            <p:spPr>
              <a:xfrm>
                <a:off x="753627" y="2001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795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514168" y="36806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076605" y="454217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55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9935" y="550762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5A8C3D-B4A8-0F4F-6782-FF670AE665E5}"/>
              </a:ext>
            </a:extLst>
          </p:cNvPr>
          <p:cNvGrpSpPr/>
          <p:nvPr/>
        </p:nvGrpSpPr>
        <p:grpSpPr>
          <a:xfrm>
            <a:off x="2196785" y="1626850"/>
            <a:ext cx="5411639" cy="1516778"/>
            <a:chOff x="2044385" y="1474450"/>
            <a:chExt cx="5411639" cy="151677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7458F87-D43B-6F30-36F5-37E168AFBD9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DD5158D1-7249-FAFD-EB40-67A6FB0A1DC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6AB1E3-04A3-4DE7-97E5-6BD88D7DD4E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5CC6F-8839-E1FE-D518-71B100D2B1D3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68768967-F24F-E7AD-7266-F1BFD0C7124E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82B800E-0ED9-6292-BD2B-A9825D77DA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C8407B1-92C5-1B4E-5DFF-18FA7177B057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977E4BD-0510-9C7D-97D1-B4234F51189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A939CEE-9B7A-03A9-6A4A-064DD9C08D4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722089-D886-4A21-2B6C-D8F5B60F6BE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20945FA7-A353-6FF8-4E4C-02FA9F0EABE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8C41CA3-7502-CE12-FD96-72EC05B0B95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84A1A3E-C4B8-0913-3387-894F9454D4BB}"/>
              </a:ext>
            </a:extLst>
          </p:cNvPr>
          <p:cNvGrpSpPr/>
          <p:nvPr/>
        </p:nvGrpSpPr>
        <p:grpSpPr>
          <a:xfrm>
            <a:off x="2185146" y="1622870"/>
            <a:ext cx="5411639" cy="1516778"/>
            <a:chOff x="2044385" y="1474450"/>
            <a:chExt cx="5411639" cy="151677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07CD190-B894-8CF7-9ABF-E4A90AE689D4}"/>
                </a:ext>
              </a:extLst>
            </p:cNvPr>
            <p:cNvSpPr/>
            <p:nvPr/>
          </p:nvSpPr>
          <p:spPr>
            <a:xfrm>
              <a:off x="2044385" y="1673293"/>
              <a:ext cx="540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399213-3C0E-407F-0953-884024450A1B}"/>
                </a:ext>
              </a:extLst>
            </p:cNvPr>
            <p:cNvGrpSpPr/>
            <p:nvPr/>
          </p:nvGrpSpPr>
          <p:grpSpPr>
            <a:xfrm>
              <a:off x="2044385" y="2067898"/>
              <a:ext cx="1080000" cy="923330"/>
              <a:chOff x="2044385" y="2067898"/>
              <a:chExt cx="1080000" cy="923330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6E5025A2-64B9-1CE1-36E6-1E3C20ECC05F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7EE866-A5FE-4365-2C11-7670A9A424F2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14DCDF-B276-F342-8D73-CC465C9C2E9D}"/>
                </a:ext>
              </a:extLst>
            </p:cNvPr>
            <p:cNvSpPr/>
            <p:nvPr/>
          </p:nvSpPr>
          <p:spPr>
            <a:xfrm>
              <a:off x="4191226" y="147445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19CBF1C-8137-11F6-3FFB-42DC3569F6F1}"/>
                </a:ext>
              </a:extLst>
            </p:cNvPr>
            <p:cNvGrpSpPr/>
            <p:nvPr/>
          </p:nvGrpSpPr>
          <p:grpSpPr>
            <a:xfrm>
              <a:off x="3127295" y="2067898"/>
              <a:ext cx="1080000" cy="923330"/>
              <a:chOff x="2044385" y="2067898"/>
              <a:chExt cx="1080000" cy="92333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1950C7CB-BA59-0F9F-474D-21372A16686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E46B7B3-A16B-6363-38F6-31DBCDE808B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DE56D7-E490-2DCE-3D3A-30857DE50739}"/>
                </a:ext>
              </a:extLst>
            </p:cNvPr>
            <p:cNvGrpSpPr/>
            <p:nvPr/>
          </p:nvGrpSpPr>
          <p:grpSpPr>
            <a:xfrm>
              <a:off x="4210205" y="2067898"/>
              <a:ext cx="1080000" cy="923330"/>
              <a:chOff x="2044385" y="2067898"/>
              <a:chExt cx="1080000" cy="92333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B5D6882-9D0A-D4E2-551A-BB44BF47DD9A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2CC9838-12F3-9075-FCBE-FA4EDC13CF56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3BA9658-6AC6-9B1D-5643-FC1775D22D2F}"/>
                </a:ext>
              </a:extLst>
            </p:cNvPr>
            <p:cNvGrpSpPr/>
            <p:nvPr/>
          </p:nvGrpSpPr>
          <p:grpSpPr>
            <a:xfrm>
              <a:off x="5293115" y="2067898"/>
              <a:ext cx="1080000" cy="923330"/>
              <a:chOff x="2044385" y="2067898"/>
              <a:chExt cx="1080000" cy="92333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771AFDA-5771-B7E4-98C0-0A24EA60D831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B8D7779-574A-9F3D-3D93-3D83F2E643B7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6F218BD-A2E1-6EC3-467C-1326F28664AA}"/>
                </a:ext>
              </a:extLst>
            </p:cNvPr>
            <p:cNvGrpSpPr/>
            <p:nvPr/>
          </p:nvGrpSpPr>
          <p:grpSpPr>
            <a:xfrm>
              <a:off x="6376024" y="2067898"/>
              <a:ext cx="1080000" cy="923330"/>
              <a:chOff x="2044385" y="2067898"/>
              <a:chExt cx="1080000" cy="92333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ECD4C8E-28F8-9328-1C23-7149B24E604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B75D496-A5C8-55A2-390C-64175CAD6F50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11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966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37015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12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82334" y="453688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97448" y="5507993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537BBA-30BA-E2D4-AD5B-6D81EC8F9119}"/>
              </a:ext>
            </a:extLst>
          </p:cNvPr>
          <p:cNvGrpSpPr/>
          <p:nvPr/>
        </p:nvGrpSpPr>
        <p:grpSpPr>
          <a:xfrm>
            <a:off x="2683609" y="1474750"/>
            <a:ext cx="4326409" cy="1570037"/>
            <a:chOff x="-1714007" y="1466760"/>
            <a:chExt cx="4326409" cy="15700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F23CC5-AE69-583B-3A97-A57A00B90CF0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70037"/>
              <a:chOff x="7431225" y="1335468"/>
              <a:chExt cx="4326409" cy="15700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084DD51-4E9C-8BDC-65FB-02BFCEFAB3EA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2DA844C9-78C2-B604-3F92-F7AB40ABBB53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85847AA3-8E53-E833-3D55-2A12ABE70AA8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E93929F7-034A-C0DA-AF84-B7584C35C956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3F3A04B-F517-6C03-79A5-4B134EB9E4D9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38C2802-0E5F-F08C-0ADF-D5E47BE3F185}"/>
                  </a:ext>
                </a:extLst>
              </p:cNvPr>
              <p:cNvSpPr/>
              <p:nvPr/>
            </p:nvSpPr>
            <p:spPr>
              <a:xfrm>
                <a:off x="7571325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7BB133E-0F4B-5D4D-92AA-723CB95F2808}"/>
                  </a:ext>
                </a:extLst>
              </p:cNvPr>
              <p:cNvSpPr/>
              <p:nvPr/>
            </p:nvSpPr>
            <p:spPr>
              <a:xfrm>
                <a:off x="8665984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5F1103-7531-6323-9DA4-CE1B53260C13}"/>
                  </a:ext>
                </a:extLst>
              </p:cNvPr>
              <p:cNvSpPr/>
              <p:nvPr/>
            </p:nvSpPr>
            <p:spPr>
              <a:xfrm>
                <a:off x="9760642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8126A18-A9F2-5D3A-1673-8C29B60824A0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37E8A9D-B7C3-B772-38DF-39A70245916F}"/>
                </a:ext>
              </a:extLst>
            </p:cNvPr>
            <p:cNvSpPr/>
            <p:nvPr/>
          </p:nvSpPr>
          <p:spPr>
            <a:xfrm>
              <a:off x="1532402" y="2308719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311A8A-294F-91D0-7DC3-B1A2FB1C4155}"/>
                </a:ext>
              </a:extLst>
            </p:cNvPr>
            <p:cNvSpPr/>
            <p:nvPr/>
          </p:nvSpPr>
          <p:spPr>
            <a:xfrm>
              <a:off x="1682301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CBCA65-6B09-557A-DEFF-8D2026D0DDE6}"/>
              </a:ext>
            </a:extLst>
          </p:cNvPr>
          <p:cNvGrpSpPr/>
          <p:nvPr/>
        </p:nvGrpSpPr>
        <p:grpSpPr>
          <a:xfrm>
            <a:off x="2703763" y="1484110"/>
            <a:ext cx="4326409" cy="1570037"/>
            <a:chOff x="-1714007" y="1466760"/>
            <a:chExt cx="4326409" cy="157003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D2FC482-239E-BCFD-011A-9E77F8BBE032}"/>
                </a:ext>
              </a:extLst>
            </p:cNvPr>
            <p:cNvGrpSpPr/>
            <p:nvPr/>
          </p:nvGrpSpPr>
          <p:grpSpPr>
            <a:xfrm>
              <a:off x="-1714007" y="1466760"/>
              <a:ext cx="4326409" cy="1570037"/>
              <a:chOff x="7431225" y="1335468"/>
              <a:chExt cx="4326409" cy="15700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67A2E85-91E2-0CF5-9262-461E2EAFFC34}"/>
                  </a:ext>
                </a:extLst>
              </p:cNvPr>
              <p:cNvGrpSpPr/>
              <p:nvPr/>
            </p:nvGrpSpPr>
            <p:grpSpPr>
              <a:xfrm>
                <a:off x="7431225" y="1553098"/>
                <a:ext cx="4326409" cy="1224097"/>
                <a:chOff x="3116051" y="1907458"/>
                <a:chExt cx="4326409" cy="122409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815E1C25-D185-AC0A-1274-A13B26949904}"/>
                    </a:ext>
                  </a:extLst>
                </p:cNvPr>
                <p:cNvSpPr/>
                <p:nvPr/>
              </p:nvSpPr>
              <p:spPr>
                <a:xfrm>
                  <a:off x="3116051" y="1907458"/>
                  <a:ext cx="4326409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BBC9805C-BB1E-791D-9C87-ECAEE93C4226}"/>
                    </a:ext>
                  </a:extLst>
                </p:cNvPr>
                <p:cNvSpPr/>
                <p:nvPr/>
              </p:nvSpPr>
              <p:spPr>
                <a:xfrm>
                  <a:off x="311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BC6DA48-858E-7D2E-694A-99487D243179}"/>
                    </a:ext>
                  </a:extLst>
                </p:cNvPr>
                <p:cNvSpPr/>
                <p:nvPr/>
              </p:nvSpPr>
              <p:spPr>
                <a:xfrm>
                  <a:off x="419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3EA78196-1DA7-6942-FBD6-A5169438F484}"/>
                    </a:ext>
                  </a:extLst>
                </p:cNvPr>
                <p:cNvSpPr/>
                <p:nvPr/>
              </p:nvSpPr>
              <p:spPr>
                <a:xfrm>
                  <a:off x="5276052" y="2531787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B615E63-BD9B-1BFB-99D0-DA63A933FC65}"/>
                  </a:ext>
                </a:extLst>
              </p:cNvPr>
              <p:cNvSpPr/>
              <p:nvPr/>
            </p:nvSpPr>
            <p:spPr>
              <a:xfrm>
                <a:off x="7571325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7D199-DCD0-4782-0CD6-90616067C65D}"/>
                  </a:ext>
                </a:extLst>
              </p:cNvPr>
              <p:cNvSpPr/>
              <p:nvPr/>
            </p:nvSpPr>
            <p:spPr>
              <a:xfrm>
                <a:off x="8665984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92F6660-8E54-F664-BC66-8C446A5950AF}"/>
                  </a:ext>
                </a:extLst>
              </p:cNvPr>
              <p:cNvSpPr/>
              <p:nvPr/>
            </p:nvSpPr>
            <p:spPr>
              <a:xfrm>
                <a:off x="9760642" y="1982175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12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8A17AE-8858-994C-E68C-27457C00BA08}"/>
                  </a:ext>
                </a:extLst>
              </p:cNvPr>
              <p:cNvSpPr/>
              <p:nvPr/>
            </p:nvSpPr>
            <p:spPr>
              <a:xfrm>
                <a:off x="9145232" y="133546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B251038-1C56-4813-3C67-AE0E16A2D344}"/>
                </a:ext>
              </a:extLst>
            </p:cNvPr>
            <p:cNvSpPr/>
            <p:nvPr/>
          </p:nvSpPr>
          <p:spPr>
            <a:xfrm>
              <a:off x="1532402" y="2308719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7ED392-B46A-3A68-DF6A-514F39CA97E8}"/>
                </a:ext>
              </a:extLst>
            </p:cNvPr>
            <p:cNvSpPr/>
            <p:nvPr/>
          </p:nvSpPr>
          <p:spPr>
            <a:xfrm>
              <a:off x="1682301" y="209044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2232237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6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72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3202368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11  = 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4172499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12  = 96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2034272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2136027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108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3130210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12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= 120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4124393"/>
            <a:ext cx="3728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12  = 144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307933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4121621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408487" y="2034272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395543" y="3030290"/>
            <a:ext cx="7304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2" y="4121621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57B825-E8D4-67A1-4746-BA9D8FAA0061}"/>
              </a:ext>
            </a:extLst>
          </p:cNvPr>
          <p:cNvSpPr txBox="1"/>
          <p:nvPr/>
        </p:nvSpPr>
        <p:spPr>
          <a:xfrm>
            <a:off x="984096" y="5190735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11  = 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8853E-8CC9-F2A2-A076-1FE5B833E9BB}"/>
              </a:ext>
            </a:extLst>
          </p:cNvPr>
          <p:cNvSpPr txBox="1"/>
          <p:nvPr/>
        </p:nvSpPr>
        <p:spPr>
          <a:xfrm>
            <a:off x="4715436" y="5142629"/>
            <a:ext cx="3663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  x  11  = 132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62A2F-A42B-6CF8-88D6-6F02E20AE6DF}"/>
              </a:ext>
            </a:extLst>
          </p:cNvPr>
          <p:cNvSpPr/>
          <p:nvPr/>
        </p:nvSpPr>
        <p:spPr>
          <a:xfrm>
            <a:off x="1558845" y="513985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EE4DD4-FE2C-26ED-EF7B-0B20FA3D405C}"/>
              </a:ext>
            </a:extLst>
          </p:cNvPr>
          <p:cNvSpPr/>
          <p:nvPr/>
        </p:nvSpPr>
        <p:spPr>
          <a:xfrm>
            <a:off x="5312250" y="5139857"/>
            <a:ext cx="70509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801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992</TotalTime>
  <Words>346</Words>
  <Application>Microsoft Office PowerPoint</Application>
  <PresentationFormat>On-screen Show (4:3)</PresentationFormat>
  <Paragraphs>108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2026-01-29T14:13:29Z</dcterms:modified>
  <cp:category/>
</cp:coreProperties>
</file>