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97" r:id="rId3"/>
    <p:sldId id="302" r:id="rId4"/>
    <p:sldId id="304" r:id="rId5"/>
    <p:sldId id="307" r:id="rId6"/>
    <p:sldId id="308" r:id="rId7"/>
    <p:sldId id="310" r:id="rId8"/>
    <p:sldId id="303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55390" y="985967"/>
            <a:ext cx="80347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5400" dirty="0" err="1"/>
              <a:t>Recap</a:t>
            </a:r>
            <a:r>
              <a:rPr lang="fr-FR" sz="5400" dirty="0"/>
              <a:t>: Equivalent Fractions, </a:t>
            </a:r>
            <a:r>
              <a:rPr lang="fr-FR" sz="5400" dirty="0" err="1"/>
              <a:t>Decimals</a:t>
            </a:r>
            <a:r>
              <a:rPr lang="fr-FR" sz="5400" dirty="0"/>
              <a:t> &amp; Percentages</a:t>
            </a:r>
            <a:endParaRPr lang="en-GB" sz="88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32368"/>
            <a:ext cx="4192086" cy="38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1201448" y="4972594"/>
            <a:ext cx="5902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¼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EE85C-AFE9-905F-0369-2083007BB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635" y="2411576"/>
            <a:ext cx="2172000" cy="2098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EE57AA-276B-7B46-6A73-277D78DA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62" y="2411576"/>
            <a:ext cx="2171998" cy="21235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03C8D6-B88E-196A-EC7B-C68C34C79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710" y="2411576"/>
            <a:ext cx="2172000" cy="209862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25%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1277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0.25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424C44-1D6A-5D79-F71E-4DCE19BDB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9B5C1D-AD96-C9EC-B10E-211E76C1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1DD96B2-A00D-E223-6B76-2C03A4644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42E9E6-C30C-7A17-A3CA-B18943F4DFEC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06C4D-A74B-19D0-87B6-6C33A55F8E32}"/>
              </a:ext>
            </a:extLst>
          </p:cNvPr>
          <p:cNvSpPr txBox="1"/>
          <p:nvPr/>
        </p:nvSpPr>
        <p:spPr>
          <a:xfrm>
            <a:off x="907460" y="4935952"/>
            <a:ext cx="118654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 3/4</a:t>
            </a: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C3E9C0-0E88-66B4-6430-34047010274B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EE706C-EB55-9CAB-EC9C-39D65F9AA8D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BA8E8-BE58-0782-9671-38D393133451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E9601B-D4B8-E014-EDF0-C7AED356C3A4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172CA7-511F-0056-B58E-2EDACBA6D664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9574E0-3F57-1725-BAE1-AA74C4002DC3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3DB1EB-DDCD-13CC-40C7-CD3216612388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266301-E49B-539A-5C77-1D79169CE7F0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C61F36-0837-F5BE-64D9-9D2776A863D0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75%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53D8AA-4D2F-2224-0FB5-70FA4635A216}"/>
              </a:ext>
            </a:extLst>
          </p:cNvPr>
          <p:cNvSpPr txBox="1"/>
          <p:nvPr/>
        </p:nvSpPr>
        <p:spPr>
          <a:xfrm>
            <a:off x="4008382" y="5028311"/>
            <a:ext cx="1277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0.75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6B6F8-92C0-DC2A-BBA2-CEEB48B39E87}"/>
              </a:ext>
            </a:extLst>
          </p:cNvPr>
          <p:cNvSpPr txBox="1"/>
          <p:nvPr/>
        </p:nvSpPr>
        <p:spPr>
          <a:xfrm>
            <a:off x="406023" y="5030305"/>
            <a:ext cx="18473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18A7E-D90C-CBE0-7142-67EFC7DF8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55" y="2312564"/>
            <a:ext cx="2198496" cy="209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8B459-C1C4-EA69-9748-8B4D2C52C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802" y="2312564"/>
            <a:ext cx="2201272" cy="2123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5A195-FD41-D734-385B-F3E3C8EE5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719" y="2312564"/>
            <a:ext cx="2201272" cy="21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7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1074089" y="4972594"/>
            <a:ext cx="10470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0.2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B5EBB-8F11-6E21-F2CB-972CB00E5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97" y="2293329"/>
            <a:ext cx="2356085" cy="231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5E870-330E-73C7-1847-85D9ABD28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937" y="2293329"/>
            <a:ext cx="2356463" cy="2312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83F57-11BB-354E-7FD3-169DBF562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716" y="2293329"/>
            <a:ext cx="2405986" cy="23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894695" y="4986137"/>
            <a:ext cx="135966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1/10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0.1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1E523-9322-5A43-75F1-0AEFFFBA7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322" y="2323497"/>
            <a:ext cx="2418066" cy="2353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28B9A7-26C2-B3C8-18D5-961A29025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05" y="2323497"/>
            <a:ext cx="2451048" cy="2353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BB46FE-66D4-2F10-0247-1001AF22A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164" y="2323497"/>
            <a:ext cx="2451048" cy="23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E7B9A-5AB2-168C-626C-9A93AA55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9BA5DBF-98FD-968A-BE22-7FE175EBE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B966B0-660F-30C6-6016-BAA16D90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5E7E86-C48B-4420-4216-E194FCF72CB8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4DC15-B559-E694-C939-04FB567BE405}"/>
              </a:ext>
            </a:extLst>
          </p:cNvPr>
          <p:cNvSpPr txBox="1"/>
          <p:nvPr/>
        </p:nvSpPr>
        <p:spPr>
          <a:xfrm>
            <a:off x="975045" y="4972594"/>
            <a:ext cx="135966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3/10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82BEB-6228-92CB-7F36-A43D4E325434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9B215C-1E2A-4299-5351-F58F5113F357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11C9EB-16BA-882F-6A4A-44E24CEF24AA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2FD7104-1F24-77F8-3FD5-0D58C18E1C34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CDA3F7-D3AE-DC1F-325B-9041FFDD2804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8E78C3-C1D1-806F-5714-57ADB07EA3D8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AA32C7-96FA-4089-873C-FD4BBAA86D89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4E5BCF-6483-1F71-FBA7-3463A64A8B50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4AFDCB-3B30-D19D-3C7F-E9A251B22C34}"/>
              </a:ext>
            </a:extLst>
          </p:cNvPr>
          <p:cNvSpPr txBox="1"/>
          <p:nvPr/>
        </p:nvSpPr>
        <p:spPr>
          <a:xfrm>
            <a:off x="7116588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30%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15661-2A28-7A23-FF20-286A34968FCA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0.3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027B8-BC4D-EBDD-07E6-46A2BDFF4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715" y="2212680"/>
            <a:ext cx="2629988" cy="2518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2FE7F-B075-8300-5BAB-9FDF5BC1B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754" y="2176936"/>
            <a:ext cx="2696026" cy="2554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459F6-DA5F-053A-E7B2-17FD005C9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59" y="2176936"/>
            <a:ext cx="2696026" cy="25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894695" y="4986137"/>
            <a:ext cx="167225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1/100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190343" y="5028311"/>
            <a:ext cx="9380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1277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0.01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24FA1-28AC-3B41-21B4-6FC55F0B6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58" y="2319735"/>
            <a:ext cx="2207742" cy="2160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8C7F9-F46B-950B-158A-481502EBC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71" y="2319735"/>
            <a:ext cx="2207742" cy="2160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DBA04-830C-0314-8435-B1981DE98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484" y="2319735"/>
            <a:ext cx="2207742" cy="21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814E1-F4A7-27EE-DDCB-AFB5C2510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3D2A9AC-40D4-ECA8-FC88-6CA2BB50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551EDCE-A16E-9606-550F-804B6281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A13E66-4EF6-1F36-84FB-FEA003F111F0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54CC5-2D87-9F19-1070-8415111F3BAA}"/>
              </a:ext>
            </a:extLst>
          </p:cNvPr>
          <p:cNvSpPr txBox="1"/>
          <p:nvPr/>
        </p:nvSpPr>
        <p:spPr>
          <a:xfrm>
            <a:off x="-128510" y="4979495"/>
            <a:ext cx="307167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 </a:t>
            </a:r>
            <a:r>
              <a:rPr lang="en-GB" sz="3600" dirty="0">
                <a:solidFill>
                  <a:schemeClr val="accent1"/>
                </a:solidFill>
              </a:rPr>
              <a:t>4/4 or 1 whole</a:t>
            </a:r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E6602-D6A7-C2EC-9DD0-C0A085A3F4C0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A77A67-2CF4-5B72-6711-CC6EFF1812D5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96E74B-A101-F9CE-3F1F-9A18B5467A02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7BA8524-8DA4-2979-FD4D-937EB9845619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CBFDD5-784E-2D63-DA49-DE5127EACF31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52B636-6013-C93E-9FBD-B2996424656B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C3CD5D-946B-6311-72C0-06AC6F30E593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AF6FEF-C121-5EE1-B524-15DD35373F15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C0A66E-66BB-CE5D-165E-1ACB8012EC7A}"/>
              </a:ext>
            </a:extLst>
          </p:cNvPr>
          <p:cNvSpPr txBox="1"/>
          <p:nvPr/>
        </p:nvSpPr>
        <p:spPr>
          <a:xfrm>
            <a:off x="7045175" y="5017870"/>
            <a:ext cx="15632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100%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583566-956B-D5A8-333C-4D3B3712C543}"/>
              </a:ext>
            </a:extLst>
          </p:cNvPr>
          <p:cNvSpPr txBox="1"/>
          <p:nvPr/>
        </p:nvSpPr>
        <p:spPr>
          <a:xfrm>
            <a:off x="4394543" y="5017870"/>
            <a:ext cx="49725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832D7-7085-A4B0-D025-FD659A1A7D4D}"/>
              </a:ext>
            </a:extLst>
          </p:cNvPr>
          <p:cNvSpPr txBox="1"/>
          <p:nvPr/>
        </p:nvSpPr>
        <p:spPr>
          <a:xfrm>
            <a:off x="406023" y="5030305"/>
            <a:ext cx="18473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828B9-50AF-2B58-CD99-D714F445A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658" y="2373544"/>
            <a:ext cx="2229394" cy="2141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A23567-291E-981E-3B35-5F825F787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629" y="2374532"/>
            <a:ext cx="2229394" cy="21705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ECAC6E-83B9-FC16-5385-733807682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74" y="2264531"/>
            <a:ext cx="2334814" cy="22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11006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FBC2D-E911-9DF1-539C-E1E8CEEC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F23E25-C634-4C3A-8A95-1261B5555749}"/>
              </a:ext>
            </a:extLst>
          </p:cNvPr>
          <p:cNvSpPr/>
          <p:nvPr/>
        </p:nvSpPr>
        <p:spPr>
          <a:xfrm>
            <a:off x="414177" y="975872"/>
            <a:ext cx="83156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/>
              <a:t>You should know these by heart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9ACB35-9DA5-10DC-4AAC-53E2A54E7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89102"/>
              </p:ext>
            </p:extLst>
          </p:nvPr>
        </p:nvGraphicFramePr>
        <p:xfrm>
          <a:off x="1406200" y="2303547"/>
          <a:ext cx="6096000" cy="3992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51373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383197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79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Fraction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Decimal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Percentage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38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2/100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8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 70%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93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3/4 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077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/>
                        <a:t>0.8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7556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4AD7FF-CEB2-FD57-76E2-FF5D3B38EC03}"/>
              </a:ext>
            </a:extLst>
          </p:cNvPr>
          <p:cNvSpPr txBox="1"/>
          <p:nvPr/>
        </p:nvSpPr>
        <p:spPr>
          <a:xfrm>
            <a:off x="3848071" y="2744932"/>
            <a:ext cx="1277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F51FE-953D-21C9-65B1-83A03CF87CA5}"/>
              </a:ext>
            </a:extLst>
          </p:cNvPr>
          <p:cNvSpPr txBox="1"/>
          <p:nvPr/>
        </p:nvSpPr>
        <p:spPr>
          <a:xfrm>
            <a:off x="6012690" y="2770818"/>
            <a:ext cx="938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AAC27-D290-8E9D-492F-0D2E56D1AF92}"/>
              </a:ext>
            </a:extLst>
          </p:cNvPr>
          <p:cNvSpPr txBox="1"/>
          <p:nvPr/>
        </p:nvSpPr>
        <p:spPr>
          <a:xfrm>
            <a:off x="1916312" y="3575929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7/10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43370-9DEE-7D8D-B8E6-B8EF9C26A1C2}"/>
              </a:ext>
            </a:extLst>
          </p:cNvPr>
          <p:cNvSpPr txBox="1"/>
          <p:nvPr/>
        </p:nvSpPr>
        <p:spPr>
          <a:xfrm>
            <a:off x="3848071" y="3601815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96887-C04A-4B6C-EDBC-143DCCFDFE27}"/>
              </a:ext>
            </a:extLst>
          </p:cNvPr>
          <p:cNvSpPr txBox="1"/>
          <p:nvPr/>
        </p:nvSpPr>
        <p:spPr>
          <a:xfrm>
            <a:off x="3848071" y="4432812"/>
            <a:ext cx="1277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0.75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086B7-FE72-9E00-943D-0224BAE50B32}"/>
              </a:ext>
            </a:extLst>
          </p:cNvPr>
          <p:cNvSpPr txBox="1"/>
          <p:nvPr/>
        </p:nvSpPr>
        <p:spPr>
          <a:xfrm>
            <a:off x="5926056" y="4465281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75%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075A1-0472-0A85-BB32-9ED98E8EB21B}"/>
              </a:ext>
            </a:extLst>
          </p:cNvPr>
          <p:cNvSpPr txBox="1"/>
          <p:nvPr/>
        </p:nvSpPr>
        <p:spPr>
          <a:xfrm>
            <a:off x="5812845" y="5380854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80%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AB790-90A7-884F-6D42-241E3ED220CE}"/>
              </a:ext>
            </a:extLst>
          </p:cNvPr>
          <p:cNvSpPr txBox="1"/>
          <p:nvPr/>
        </p:nvSpPr>
        <p:spPr>
          <a:xfrm>
            <a:off x="1916312" y="5380854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4/5</a:t>
            </a:r>
          </a:p>
        </p:txBody>
      </p:sp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1419</TotalTime>
  <Words>169</Words>
  <Application>Microsoft Office PowerPoint</Application>
  <PresentationFormat>On-screen Show (4:3)</PresentationFormat>
  <Paragraphs>97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80</cp:revision>
  <dcterms:created xsi:type="dcterms:W3CDTF">2013-01-27T09:14:16Z</dcterms:created>
  <dcterms:modified xsi:type="dcterms:W3CDTF">2026-02-11T12:48:14Z</dcterms:modified>
  <cp:category/>
</cp:coreProperties>
</file>