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24" r:id="rId3"/>
    <p:sldId id="330" r:id="rId4"/>
    <p:sldId id="332" r:id="rId5"/>
    <p:sldId id="333" r:id="rId6"/>
    <p:sldId id="334" r:id="rId7"/>
    <p:sldId id="335" r:id="rId8"/>
    <p:sldId id="33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8021" y="1386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107533" y="1032300"/>
            <a:ext cx="7544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Count back 1 &amp; 2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5503" y="2291267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57601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6624127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1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5CE79B-7FA0-874D-B3FA-8D3F3CE29379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5704114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7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31F70E-A1C4-C2BB-A7B8-0E04C0DEBD0F}"/>
              </a:ext>
            </a:extLst>
          </p:cNvPr>
          <p:cNvSpPr/>
          <p:nvPr/>
        </p:nvSpPr>
        <p:spPr>
          <a:xfrm>
            <a:off x="7566391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E4025A-D445-5627-E73C-2A8E0D3C6AAC}"/>
              </a:ext>
            </a:extLst>
          </p:cNvPr>
          <p:cNvSpPr/>
          <p:nvPr/>
        </p:nvSpPr>
        <p:spPr>
          <a:xfrm>
            <a:off x="6749962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5198096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28D43F6B-0A1D-A353-F259-AD924E4B6AC3}"/>
              </a:ext>
            </a:extLst>
          </p:cNvPr>
          <p:cNvSpPr/>
          <p:nvPr/>
        </p:nvSpPr>
        <p:spPr>
          <a:xfrm flipH="1">
            <a:off x="4485609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A14E1-ABFA-A4D7-D75D-E54711AD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A5C112A-ABA7-195B-D685-DB2C9803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C2E9C8F6-772A-33ED-7198-FD80593F694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6529DF14-CE77-4BD0-6A23-0A35BB98D180}"/>
              </a:ext>
            </a:extLst>
          </p:cNvPr>
          <p:cNvSpPr/>
          <p:nvPr/>
        </p:nvSpPr>
        <p:spPr>
          <a:xfrm flipH="1">
            <a:off x="2356929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CE072-CD29-0D55-6B68-4D7C18C6A8D2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7FAC9-B6CC-05B1-DD99-FD8DEAC6DF03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AB3A4-3D09-5473-BC17-CDACC17406E6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745726-E482-FB0E-5F60-FA949DD7107E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30142-6617-858E-4A2D-79E55B79A5C5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556192A-C2B8-1424-00C0-7F671A7D3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7394D36-2EDD-1CEC-2133-056E678C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5AFB3FC8-3199-6594-C6FD-AB8E49046976}"/>
              </a:ext>
            </a:extLst>
          </p:cNvPr>
          <p:cNvSpPr/>
          <p:nvPr/>
        </p:nvSpPr>
        <p:spPr>
          <a:xfrm flipH="1">
            <a:off x="1644442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2871164" y="3016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6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490451" y="-1458340"/>
            <a:ext cx="468723" cy="4745353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2352136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0FE96F-F077-2619-F4BC-EF8431FFB3CF}"/>
              </a:ext>
            </a:extLst>
          </p:cNvPr>
          <p:cNvGrpSpPr/>
          <p:nvPr/>
        </p:nvGrpSpPr>
        <p:grpSpPr>
          <a:xfrm>
            <a:off x="2352136" y="2125806"/>
            <a:ext cx="5927994" cy="3026509"/>
            <a:chOff x="2352136" y="2125806"/>
            <a:chExt cx="5927994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2352136" y="2125806"/>
              <a:ext cx="3254828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4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617850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6434278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C97201-D3F1-5676-2BE5-5AF934AB49E8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4898571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6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C43E6-337C-EFDB-3C7A-836B494CFFB7}"/>
              </a:ext>
            </a:extLst>
          </p:cNvPr>
          <p:cNvGrpSpPr/>
          <p:nvPr/>
        </p:nvGrpSpPr>
        <p:grpSpPr>
          <a:xfrm>
            <a:off x="6749962" y="1255392"/>
            <a:ext cx="1621972" cy="761747"/>
            <a:chOff x="6749962" y="1255392"/>
            <a:chExt cx="1621972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31F70E-A1C4-C2BB-A7B8-0E04C0DEBD0F}"/>
                </a:ext>
              </a:extLst>
            </p:cNvPr>
            <p:cNvSpPr/>
            <p:nvPr/>
          </p:nvSpPr>
          <p:spPr>
            <a:xfrm>
              <a:off x="7566391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E4025A-D445-5627-E73C-2A8E0D3C6AAC}"/>
                </a:ext>
              </a:extLst>
            </p:cNvPr>
            <p:cNvSpPr/>
            <p:nvPr/>
          </p:nvSpPr>
          <p:spPr>
            <a:xfrm>
              <a:off x="6749962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2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6 - 1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82262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8 - 2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82262" y="24311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682261" y="3401055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04029" y="5450921"/>
            <a:ext cx="58783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114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2026-01-08T12:53:50Z</dcterms:modified>
  <cp:category/>
</cp:coreProperties>
</file>