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82" r:id="rId3"/>
    <p:sldId id="277" r:id="rId4"/>
    <p:sldId id="283" r:id="rId5"/>
    <p:sldId id="279" r:id="rId6"/>
    <p:sldId id="285" r:id="rId7"/>
    <p:sldId id="30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4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17037" y="134302"/>
            <a:ext cx="2786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FA6894-35EA-A616-1702-3E487947E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8450" y="2438769"/>
            <a:ext cx="4109886" cy="388621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97086" y="632498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A9D4CA-9B88-6BD0-60D3-26735E62E172}"/>
              </a:ext>
            </a:extLst>
          </p:cNvPr>
          <p:cNvSpPr txBox="1"/>
          <p:nvPr/>
        </p:nvSpPr>
        <p:spPr>
          <a:xfrm>
            <a:off x="1002235" y="1057632"/>
            <a:ext cx="78159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Recap: X2 Division Tables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chant the x2 tables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1" name="Table 4">
            <a:extLst>
              <a:ext uri="{FF2B5EF4-FFF2-40B4-BE49-F238E27FC236}">
                <a16:creationId xmlns:a16="http://schemas.microsoft.com/office/drawing/2014/main" id="{686A9CC8-AC1F-2667-3D25-426B248F0625}"/>
              </a:ext>
            </a:extLst>
          </p:cNvPr>
          <p:cNvGraphicFramePr>
            <a:graphicFrameLocks noGrp="1"/>
          </p:cNvGraphicFramePr>
          <p:nvPr/>
        </p:nvGraphicFramePr>
        <p:xfrm>
          <a:off x="1325592" y="2672367"/>
          <a:ext cx="6492816" cy="56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68">
                  <a:extLst>
                    <a:ext uri="{9D8B030D-6E8A-4147-A177-3AD203B41FA5}">
                      <a16:colId xmlns:a16="http://schemas.microsoft.com/office/drawing/2014/main" val="1868378953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770192993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442461458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3667107722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3449758644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308372318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613617885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1977239462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98961462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4113236163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1104078033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876597984"/>
                    </a:ext>
                  </a:extLst>
                </a:gridCol>
              </a:tblGrid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690318"/>
                  </a:ext>
                </a:extLst>
              </a:tr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23879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525D3204-4767-A0AA-1BE0-116056313617}"/>
              </a:ext>
            </a:extLst>
          </p:cNvPr>
          <p:cNvSpPr txBox="1"/>
          <p:nvPr/>
        </p:nvSpPr>
        <p:spPr>
          <a:xfrm>
            <a:off x="96485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9517F92-B2F0-C9E2-4BAB-0EB3FE78D777}"/>
                  </a:ext>
                </a:extLst>
              </p:cNvPr>
              <p:cNvSpPr txBox="1"/>
              <p:nvPr/>
            </p:nvSpPr>
            <p:spPr>
              <a:xfrm>
                <a:off x="964855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0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9517F92-B2F0-C9E2-4BAB-0EB3FE78D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55" y="3241972"/>
                <a:ext cx="721471" cy="400110"/>
              </a:xfrm>
              <a:prstGeom prst="rect">
                <a:avLst/>
              </a:prstGeom>
              <a:blipFill>
                <a:blip r:embed="rId4"/>
                <a:stretch>
                  <a:fillRect l="-5882" t="-9231" r="-588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DD12A0AA-0279-9021-1240-3F6076AD0CA8}"/>
              </a:ext>
            </a:extLst>
          </p:cNvPr>
          <p:cNvSpPr txBox="1"/>
          <p:nvPr/>
        </p:nvSpPr>
        <p:spPr>
          <a:xfrm>
            <a:off x="150832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92F36A5-30EA-8916-1EEE-A7295087DC78}"/>
                  </a:ext>
                </a:extLst>
              </p:cNvPr>
              <p:cNvSpPr txBox="1"/>
              <p:nvPr/>
            </p:nvSpPr>
            <p:spPr>
              <a:xfrm>
                <a:off x="1502569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92F36A5-30EA-8916-1EEE-A7295087D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569" y="3510618"/>
                <a:ext cx="721471" cy="400110"/>
              </a:xfrm>
              <a:prstGeom prst="rect">
                <a:avLst/>
              </a:prstGeom>
              <a:blipFill>
                <a:blip r:embed="rId5"/>
                <a:stretch>
                  <a:fillRect l="-3361" t="-9091" r="-252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2AF9B440-2105-4B11-A052-24A1C7EC2C2E}"/>
              </a:ext>
            </a:extLst>
          </p:cNvPr>
          <p:cNvSpPr txBox="1"/>
          <p:nvPr/>
        </p:nvSpPr>
        <p:spPr>
          <a:xfrm>
            <a:off x="205178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00A4572-8160-4C3B-A0CB-1D156AE03888}"/>
                  </a:ext>
                </a:extLst>
              </p:cNvPr>
              <p:cNvSpPr txBox="1"/>
              <p:nvPr/>
            </p:nvSpPr>
            <p:spPr>
              <a:xfrm>
                <a:off x="2046034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00A4572-8160-4C3B-A0CB-1D156AE03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34" y="3241972"/>
                <a:ext cx="721471" cy="400110"/>
              </a:xfrm>
              <a:prstGeom prst="rect">
                <a:avLst/>
              </a:prstGeom>
              <a:blipFill>
                <a:blip r:embed="rId6"/>
                <a:stretch>
                  <a:fillRect l="-6780" t="-9231" r="-593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4FC9ACC1-E9D5-F4F7-8292-F8A1B7AA1475}"/>
              </a:ext>
            </a:extLst>
          </p:cNvPr>
          <p:cNvSpPr txBox="1"/>
          <p:nvPr/>
        </p:nvSpPr>
        <p:spPr>
          <a:xfrm>
            <a:off x="259525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11D7E1A-70A9-6D55-4EEB-912FBBAEEC23}"/>
                  </a:ext>
                </a:extLst>
              </p:cNvPr>
              <p:cNvSpPr txBox="1"/>
              <p:nvPr/>
            </p:nvSpPr>
            <p:spPr>
              <a:xfrm>
                <a:off x="2583748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3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11D7E1A-70A9-6D55-4EEB-912FBBAEE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748" y="3510618"/>
                <a:ext cx="721471" cy="400110"/>
              </a:xfrm>
              <a:prstGeom prst="rect">
                <a:avLst/>
              </a:prstGeom>
              <a:blipFill>
                <a:blip r:embed="rId7"/>
                <a:stretch>
                  <a:fillRect l="-6780" t="-9091" r="-5932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64103530-19F2-3CA1-ADDA-42CDCF0051E4}"/>
              </a:ext>
            </a:extLst>
          </p:cNvPr>
          <p:cNvSpPr txBox="1"/>
          <p:nvPr/>
        </p:nvSpPr>
        <p:spPr>
          <a:xfrm>
            <a:off x="313871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A99B7C5-F4D5-7E7A-3832-77918ECF693E}"/>
                  </a:ext>
                </a:extLst>
              </p:cNvPr>
              <p:cNvSpPr txBox="1"/>
              <p:nvPr/>
            </p:nvSpPr>
            <p:spPr>
              <a:xfrm>
                <a:off x="3127213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4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A99B7C5-F4D5-7E7A-3832-77918ECF6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213" y="3241972"/>
                <a:ext cx="721471" cy="400110"/>
              </a:xfrm>
              <a:prstGeom prst="rect">
                <a:avLst/>
              </a:prstGeom>
              <a:blipFill>
                <a:blip r:embed="rId8"/>
                <a:stretch>
                  <a:fillRect l="-5932" t="-9231" r="-6780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910F2657-2C33-6124-AD77-7919A24AF7E8}"/>
              </a:ext>
            </a:extLst>
          </p:cNvPr>
          <p:cNvSpPr txBox="1"/>
          <p:nvPr/>
        </p:nvSpPr>
        <p:spPr>
          <a:xfrm>
            <a:off x="368218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C6BCC1F-8043-5A69-9406-D16F02A53C16}"/>
                  </a:ext>
                </a:extLst>
              </p:cNvPr>
              <p:cNvSpPr txBox="1"/>
              <p:nvPr/>
            </p:nvSpPr>
            <p:spPr>
              <a:xfrm>
                <a:off x="3670678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5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C6BCC1F-8043-5A69-9406-D16F02A53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678" y="3510618"/>
                <a:ext cx="721471" cy="400110"/>
              </a:xfrm>
              <a:prstGeom prst="rect">
                <a:avLst/>
              </a:prstGeom>
              <a:blipFill>
                <a:blip r:embed="rId9"/>
                <a:stretch>
                  <a:fillRect l="-5932" t="-9091" r="-6780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E97BBF20-F6B0-4934-D897-3478CFF47E48}"/>
              </a:ext>
            </a:extLst>
          </p:cNvPr>
          <p:cNvSpPr txBox="1"/>
          <p:nvPr/>
        </p:nvSpPr>
        <p:spPr>
          <a:xfrm>
            <a:off x="422564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3B99C76-9F39-3605-9AA5-A2576D3CB459}"/>
                  </a:ext>
                </a:extLst>
              </p:cNvPr>
              <p:cNvSpPr txBox="1"/>
              <p:nvPr/>
            </p:nvSpPr>
            <p:spPr>
              <a:xfrm>
                <a:off x="4214143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6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3B99C76-9F39-3605-9AA5-A2576D3CB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143" y="3241972"/>
                <a:ext cx="721471" cy="400110"/>
              </a:xfrm>
              <a:prstGeom prst="rect">
                <a:avLst/>
              </a:prstGeom>
              <a:blipFill>
                <a:blip r:embed="rId10"/>
                <a:stretch>
                  <a:fillRect l="-5882" t="-9231" r="-588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F73E0B4E-65E5-288A-1520-F151CA4A7CC9}"/>
              </a:ext>
            </a:extLst>
          </p:cNvPr>
          <p:cNvSpPr txBox="1"/>
          <p:nvPr/>
        </p:nvSpPr>
        <p:spPr>
          <a:xfrm>
            <a:off x="476911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9E37612-CDF6-5BD5-8A26-9D6B4C2CD4E2}"/>
                  </a:ext>
                </a:extLst>
              </p:cNvPr>
              <p:cNvSpPr txBox="1"/>
              <p:nvPr/>
            </p:nvSpPr>
            <p:spPr>
              <a:xfrm>
                <a:off x="4751857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7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9E37612-CDF6-5BD5-8A26-9D6B4C2CD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857" y="3510618"/>
                <a:ext cx="721471" cy="400110"/>
              </a:xfrm>
              <a:prstGeom prst="rect">
                <a:avLst/>
              </a:prstGeom>
              <a:blipFill>
                <a:blip r:embed="rId11"/>
                <a:stretch>
                  <a:fillRect l="-6780" t="-9091" r="-5932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CA3B858D-BF1C-7626-740B-DF884AFE0789}"/>
              </a:ext>
            </a:extLst>
          </p:cNvPr>
          <p:cNvSpPr txBox="1"/>
          <p:nvPr/>
        </p:nvSpPr>
        <p:spPr>
          <a:xfrm>
            <a:off x="531257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F6459C2-FF56-00D8-2D37-7B6BEC46AD8E}"/>
                  </a:ext>
                </a:extLst>
              </p:cNvPr>
              <p:cNvSpPr txBox="1"/>
              <p:nvPr/>
            </p:nvSpPr>
            <p:spPr>
              <a:xfrm>
                <a:off x="5295322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8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F6459C2-FF56-00D8-2D37-7B6BEC46A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322" y="3241972"/>
                <a:ext cx="721471" cy="400110"/>
              </a:xfrm>
              <a:prstGeom prst="rect">
                <a:avLst/>
              </a:prstGeom>
              <a:blipFill>
                <a:blip r:embed="rId12"/>
                <a:stretch>
                  <a:fillRect l="-6780" t="-9231" r="-593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CE55743E-7EA0-43D4-C24E-01D577B85981}"/>
              </a:ext>
            </a:extLst>
          </p:cNvPr>
          <p:cNvSpPr txBox="1"/>
          <p:nvPr/>
        </p:nvSpPr>
        <p:spPr>
          <a:xfrm>
            <a:off x="585604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E4FB612-3962-646F-0063-E2305E0DD41C}"/>
                  </a:ext>
                </a:extLst>
              </p:cNvPr>
              <p:cNvSpPr txBox="1"/>
              <p:nvPr/>
            </p:nvSpPr>
            <p:spPr>
              <a:xfrm>
                <a:off x="5833036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9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E4FB612-3962-646F-0063-E2305E0DD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036" y="3510618"/>
                <a:ext cx="721471" cy="400110"/>
              </a:xfrm>
              <a:prstGeom prst="rect">
                <a:avLst/>
              </a:prstGeom>
              <a:blipFill>
                <a:blip r:embed="rId13"/>
                <a:stretch>
                  <a:fillRect l="-6780" t="-9091" r="-5932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75F690C3-5AA4-A3A2-A5AA-D4AAB772FB4F}"/>
              </a:ext>
            </a:extLst>
          </p:cNvPr>
          <p:cNvSpPr txBox="1"/>
          <p:nvPr/>
        </p:nvSpPr>
        <p:spPr>
          <a:xfrm>
            <a:off x="639950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2209A63-FA87-E776-B56B-FE954A138BF4}"/>
                  </a:ext>
                </a:extLst>
              </p:cNvPr>
              <p:cNvSpPr txBox="1"/>
              <p:nvPr/>
            </p:nvSpPr>
            <p:spPr>
              <a:xfrm>
                <a:off x="6336244" y="3241972"/>
                <a:ext cx="8121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2209A63-FA87-E776-B56B-FE954A138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244" y="3241972"/>
                <a:ext cx="812178" cy="400110"/>
              </a:xfrm>
              <a:prstGeom prst="rect">
                <a:avLst/>
              </a:prstGeom>
              <a:blipFill>
                <a:blip r:embed="rId14"/>
                <a:stretch>
                  <a:fillRect l="-6716" t="-9231" r="-6716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87F32DFD-146F-C095-D600-981DA314D86E}"/>
              </a:ext>
            </a:extLst>
          </p:cNvPr>
          <p:cNvSpPr txBox="1"/>
          <p:nvPr/>
        </p:nvSpPr>
        <p:spPr>
          <a:xfrm>
            <a:off x="694297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E8DC3EA-B374-AD51-E805-BF2EEA9BF9C9}"/>
                  </a:ext>
                </a:extLst>
              </p:cNvPr>
              <p:cNvSpPr txBox="1"/>
              <p:nvPr/>
            </p:nvSpPr>
            <p:spPr>
              <a:xfrm>
                <a:off x="6873958" y="3510618"/>
                <a:ext cx="8121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11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E8DC3EA-B374-AD51-E805-BF2EEA9BF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958" y="3510618"/>
                <a:ext cx="812178" cy="400110"/>
              </a:xfrm>
              <a:prstGeom prst="rect">
                <a:avLst/>
              </a:prstGeom>
              <a:blipFill>
                <a:blip r:embed="rId15"/>
                <a:stretch>
                  <a:fillRect l="-5263" t="-9091" r="-3759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459F4A6B-3886-82CC-2C3D-673259B22EEB}"/>
              </a:ext>
            </a:extLst>
          </p:cNvPr>
          <p:cNvSpPr txBox="1"/>
          <p:nvPr/>
        </p:nvSpPr>
        <p:spPr>
          <a:xfrm>
            <a:off x="7463432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1F79865-767D-F0B1-05F3-8FD80B9992FF}"/>
                  </a:ext>
                </a:extLst>
              </p:cNvPr>
              <p:cNvSpPr txBox="1"/>
              <p:nvPr/>
            </p:nvSpPr>
            <p:spPr>
              <a:xfrm>
                <a:off x="7394419" y="3241972"/>
                <a:ext cx="8581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12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1F79865-767D-F0B1-05F3-8FD80B999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419" y="3241972"/>
                <a:ext cx="858184" cy="400110"/>
              </a:xfrm>
              <a:prstGeom prst="rect">
                <a:avLst/>
              </a:prstGeom>
              <a:blipFill>
                <a:blip r:embed="rId16"/>
                <a:stretch>
                  <a:fillRect l="-3546" t="-9231" r="-4255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4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1BDF2C-0F9F-62F0-036B-BEA3D036E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D80EE62-DCB7-72D4-F355-E49C2369A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09" y="1745244"/>
            <a:ext cx="1378248" cy="11193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322E30F-D98A-9B96-5EF8-B95BE46754F8}"/>
              </a:ext>
            </a:extLst>
          </p:cNvPr>
          <p:cNvGrpSpPr/>
          <p:nvPr/>
        </p:nvGrpSpPr>
        <p:grpSpPr>
          <a:xfrm>
            <a:off x="1843081" y="4404316"/>
            <a:ext cx="6165174" cy="1010694"/>
            <a:chOff x="6559391" y="4436599"/>
            <a:chExt cx="2360032" cy="6051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1A27A0D-2CEA-F0F6-C518-3F9934B65EFE}"/>
                </a:ext>
              </a:extLst>
            </p:cNvPr>
            <p:cNvSpPr/>
            <p:nvPr/>
          </p:nvSpPr>
          <p:spPr>
            <a:xfrm>
              <a:off x="6559391" y="4436599"/>
              <a:ext cx="1122351" cy="6051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B382DF6-7516-0E1D-F7AC-3BB917CC5E80}"/>
                </a:ext>
              </a:extLst>
            </p:cNvPr>
            <p:cNvSpPr/>
            <p:nvPr/>
          </p:nvSpPr>
          <p:spPr>
            <a:xfrm>
              <a:off x="7797072" y="4436599"/>
              <a:ext cx="1122351" cy="6051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638B43D0-A51D-3A2C-AE98-13CB82679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46DFE44-6871-16DB-0E60-60A142CC2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CA8680A-2AD3-778F-3C7F-4B3D22667901}"/>
              </a:ext>
            </a:extLst>
          </p:cNvPr>
          <p:cNvSpPr/>
          <p:nvPr/>
        </p:nvSpPr>
        <p:spPr>
          <a:xfrm>
            <a:off x="1219607" y="204816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2 = 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 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3FEB7A2-D942-CBBB-D66C-7A4BC266D9DF}"/>
              </a:ext>
            </a:extLst>
          </p:cNvPr>
          <p:cNvGrpSpPr/>
          <p:nvPr/>
        </p:nvGrpSpPr>
        <p:grpSpPr>
          <a:xfrm>
            <a:off x="2008122" y="1442990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3E9064D3-5967-D911-9347-57D2838A350C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DC0C12F-26B2-3938-26E2-58ABBD1F348D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This means I </a:t>
              </a:r>
              <a:r>
                <a:rPr lang="en-US" sz="2800" b="1" dirty="0"/>
                <a:t>share 14 </a:t>
              </a:r>
              <a:r>
                <a:rPr lang="en-US" sz="2800" dirty="0"/>
                <a:t>into </a:t>
              </a:r>
            </a:p>
            <a:p>
              <a:pPr algn="ctr"/>
              <a:r>
                <a:rPr lang="en-US" sz="2800" b="1" dirty="0"/>
                <a:t>2 equal group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4613F7F-A687-946F-3995-095681030843}"/>
              </a:ext>
            </a:extLst>
          </p:cNvPr>
          <p:cNvGrpSpPr/>
          <p:nvPr/>
        </p:nvGrpSpPr>
        <p:grpSpPr>
          <a:xfrm>
            <a:off x="2008122" y="1442990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E755BDEF-4C15-4166-4FA8-EB2E6371B55F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FBFFA95-611E-2331-DAD8-AB9AC36D9BBF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2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2A4CE97-C895-A3D3-5789-A9C97085095C}"/>
              </a:ext>
            </a:extLst>
          </p:cNvPr>
          <p:cNvGrpSpPr/>
          <p:nvPr/>
        </p:nvGrpSpPr>
        <p:grpSpPr>
          <a:xfrm>
            <a:off x="2008122" y="1442990"/>
            <a:ext cx="5938682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006C3DF7-7575-3471-FC94-813FBBDECDDD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08ECB2B-2481-61F1-B49F-7C660AA1C972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14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1CFA682-27CB-3B97-665D-C704948030B9}"/>
              </a:ext>
            </a:extLst>
          </p:cNvPr>
          <p:cNvGrpSpPr/>
          <p:nvPr/>
        </p:nvGrpSpPr>
        <p:grpSpPr>
          <a:xfrm>
            <a:off x="2008122" y="1442990"/>
            <a:ext cx="5938682" cy="1432675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09EA25D6-4FA6-910F-1D34-2408D364E15D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4FF4881-D325-7726-D932-5DDC5F5CFD1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F8A4468-5C03-ED90-A3E3-13EB1BFFE0E3}"/>
              </a:ext>
            </a:extLst>
          </p:cNvPr>
          <p:cNvGrpSpPr/>
          <p:nvPr/>
        </p:nvGrpSpPr>
        <p:grpSpPr>
          <a:xfrm>
            <a:off x="2008122" y="1442990"/>
            <a:ext cx="5938682" cy="1432675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89633695-5B9F-AB8B-A119-DF0D90428677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688CB37-798B-BDE9-B92C-81B44EB60C22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7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7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910BD96-21AC-5200-BA7D-B21E5C8B33AF}"/>
              </a:ext>
            </a:extLst>
          </p:cNvPr>
          <p:cNvGrpSpPr/>
          <p:nvPr/>
        </p:nvGrpSpPr>
        <p:grpSpPr>
          <a:xfrm>
            <a:off x="2008122" y="1442990"/>
            <a:ext cx="5938682" cy="1432675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DF00949C-E26B-471D-E890-82C27B0B6CFB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C96BAEF-266D-49F4-8F08-D750BE63CF74}"/>
                </a:ext>
              </a:extLst>
            </p:cNvPr>
            <p:cNvSpPr txBox="1"/>
            <p:nvPr/>
          </p:nvSpPr>
          <p:spPr>
            <a:xfrm>
              <a:off x="2421542" y="3901882"/>
              <a:ext cx="563388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/>
                <a:t>So, 14 ÷ 2  = 7</a:t>
              </a:r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E17343C-FF2B-11DB-BF2A-897C36651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819" y="3351301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1FBF02E-D06D-F474-CCFE-FD41B43049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6216" y="3351301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FECDA8B-E5A7-457E-6C91-8FC7B8692F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8613" y="3351301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A54BB97-1F88-82F4-729B-DD8CE4703F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1010" y="3351301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2195C3E-410A-2B78-3BC9-6490BA79CB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3407" y="3351301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4B5B0F0-5FC2-ECEF-AFD9-4F0FB4E7F7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804" y="3351301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9D80CE4-75C7-4050-3B92-BAB9B84F24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8201" y="3351301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046441A-B523-7E61-7E64-2E90205764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598" y="3351301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9916810-0A05-5C45-C405-0DBF3309B7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2995" y="3351301"/>
            <a:ext cx="406865" cy="406865"/>
          </a:xfrm>
          <a:prstGeom prst="rect">
            <a:avLst/>
          </a:prstGeom>
        </p:spPr>
      </p:pic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E7B7F14-BD16-9A97-9A35-76BE9D2A87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8843" y="3351301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23065E5-6022-D7FC-3E37-F7CB2D6BCB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240" y="3351301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82CE602A-E71B-F254-2C4C-F82A7B0AAE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3637" y="3351301"/>
            <a:ext cx="406865" cy="406865"/>
          </a:xfrm>
          <a:prstGeom prst="rect">
            <a:avLst/>
          </a:prstGeom>
        </p:spPr>
      </p:pic>
      <p:pic>
        <p:nvPicPr>
          <p:cNvPr id="19" name="Picture 1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D085E92-5B20-D7AD-7926-AA94FAE7F9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0930" y="3351301"/>
            <a:ext cx="406865" cy="406865"/>
          </a:xfrm>
          <a:prstGeom prst="rect">
            <a:avLst/>
          </a:prstGeom>
        </p:spPr>
      </p:pic>
      <p:pic>
        <p:nvPicPr>
          <p:cNvPr id="20" name="Picture 1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4E88A23-17B2-02F6-454C-D03AC4343C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3327" y="3351301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2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0.11198 0.2027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10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41319 0.2087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0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04444 0.2087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1044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0.34722 0.2087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-0.03211 0.1770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884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27639 0.1942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9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-0.09201 0.1726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1" y="863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0.19687 0.1914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07934 0.224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1120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0.12656 0.2087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2.96296E-6 L -0.27656 0.2087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" y="1044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0474 0.1740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0.35052 0.1986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5" y="993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0349 0.2087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2E35D1-3E2C-17C4-9B2C-1582C70A6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A6FE594-F01F-762D-A15F-35C8BA1C9CEA}"/>
              </a:ext>
            </a:extLst>
          </p:cNvPr>
          <p:cNvGrpSpPr/>
          <p:nvPr/>
        </p:nvGrpSpPr>
        <p:grpSpPr>
          <a:xfrm>
            <a:off x="123591" y="4357152"/>
            <a:ext cx="8872361" cy="690234"/>
            <a:chOff x="123591" y="4357152"/>
            <a:chExt cx="8872361" cy="69023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F2E9020-9868-DB60-2D15-DB08D6E9BB20}"/>
                </a:ext>
              </a:extLst>
            </p:cNvPr>
            <p:cNvSpPr/>
            <p:nvPr/>
          </p:nvSpPr>
          <p:spPr>
            <a:xfrm>
              <a:off x="123591" y="4357152"/>
              <a:ext cx="1233968" cy="6902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B8245D7-80AD-EDF1-324A-3DEAE65E6284}"/>
                </a:ext>
              </a:extLst>
            </p:cNvPr>
            <p:cNvSpPr/>
            <p:nvPr/>
          </p:nvSpPr>
          <p:spPr>
            <a:xfrm>
              <a:off x="1396656" y="4357152"/>
              <a:ext cx="1233968" cy="6902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99043B1-F4D3-665E-C8AE-C47598DA0346}"/>
                </a:ext>
              </a:extLst>
            </p:cNvPr>
            <p:cNvSpPr/>
            <p:nvPr/>
          </p:nvSpPr>
          <p:spPr>
            <a:xfrm>
              <a:off x="2669721" y="4357152"/>
              <a:ext cx="1233968" cy="6902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ADE4C94-9EE6-9224-45B7-C2E244CFE012}"/>
                </a:ext>
              </a:extLst>
            </p:cNvPr>
            <p:cNvSpPr/>
            <p:nvPr/>
          </p:nvSpPr>
          <p:spPr>
            <a:xfrm>
              <a:off x="3942786" y="4357152"/>
              <a:ext cx="1233968" cy="6902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4790A4A-CABB-CA05-4BCB-F13BAD71D15F}"/>
                </a:ext>
              </a:extLst>
            </p:cNvPr>
            <p:cNvSpPr/>
            <p:nvPr/>
          </p:nvSpPr>
          <p:spPr>
            <a:xfrm>
              <a:off x="5215851" y="4357152"/>
              <a:ext cx="1233968" cy="6902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0E387C6-9E1B-1512-E101-DC879D2302D8}"/>
                </a:ext>
              </a:extLst>
            </p:cNvPr>
            <p:cNvSpPr/>
            <p:nvPr/>
          </p:nvSpPr>
          <p:spPr>
            <a:xfrm>
              <a:off x="6488917" y="4357152"/>
              <a:ext cx="1233968" cy="6902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B69FD52-8376-645C-A320-4BA97336C21A}"/>
                </a:ext>
              </a:extLst>
            </p:cNvPr>
            <p:cNvSpPr/>
            <p:nvPr/>
          </p:nvSpPr>
          <p:spPr>
            <a:xfrm>
              <a:off x="7761984" y="4357152"/>
              <a:ext cx="1233968" cy="6902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47ED1D03-A192-5078-D056-794824199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09" y="1745244"/>
            <a:ext cx="1378248" cy="111930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FC33DE0-5BCB-4C98-C39E-BB9A058BA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6E8A643-11C4-CD31-9646-A74FF0A97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4381CF88-8C8C-851E-4318-711E9F2107B3}"/>
              </a:ext>
            </a:extLst>
          </p:cNvPr>
          <p:cNvSpPr/>
          <p:nvPr/>
        </p:nvSpPr>
        <p:spPr>
          <a:xfrm>
            <a:off x="1219607" y="204816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7 = 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 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4FF49DD-8AD4-94BB-99C7-910EFD7A5419}"/>
              </a:ext>
            </a:extLst>
          </p:cNvPr>
          <p:cNvGrpSpPr/>
          <p:nvPr/>
        </p:nvGrpSpPr>
        <p:grpSpPr>
          <a:xfrm>
            <a:off x="2199567" y="1415873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050AACA4-720E-0B4B-D0FB-3BDA0D7CDFA4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F66610A-2EB0-2F3A-4986-FA344DDBC8F3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This means I </a:t>
              </a:r>
              <a:r>
                <a:rPr lang="en-US" sz="2800" b="1" dirty="0"/>
                <a:t>share 14 </a:t>
              </a:r>
              <a:r>
                <a:rPr lang="en-US" sz="2800" dirty="0"/>
                <a:t>into </a:t>
              </a:r>
            </a:p>
            <a:p>
              <a:pPr algn="ctr"/>
              <a:r>
                <a:rPr lang="en-US" sz="2800" b="1" dirty="0"/>
                <a:t>7 equal group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C4AF756-09AA-7A42-7FA1-B5EF3BAF6C2A}"/>
              </a:ext>
            </a:extLst>
          </p:cNvPr>
          <p:cNvGrpSpPr/>
          <p:nvPr/>
        </p:nvGrpSpPr>
        <p:grpSpPr>
          <a:xfrm>
            <a:off x="2199567" y="1415873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26AF1294-12C0-D302-122C-22D368CC245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2F6DF9D-F5C4-A137-A8E8-A03CC5EB7A03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7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E307E49-B266-3E76-BCAC-18615362FB43}"/>
              </a:ext>
            </a:extLst>
          </p:cNvPr>
          <p:cNvGrpSpPr/>
          <p:nvPr/>
        </p:nvGrpSpPr>
        <p:grpSpPr>
          <a:xfrm>
            <a:off x="2199567" y="1415873"/>
            <a:ext cx="5938682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6929C8D3-E8AE-732C-C2F0-238DA0359F6D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3084982-B7DC-B3F3-2A62-8D9C00ACD504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14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B72E523-63E1-E71F-101F-7A957D3622FE}"/>
              </a:ext>
            </a:extLst>
          </p:cNvPr>
          <p:cNvGrpSpPr/>
          <p:nvPr/>
        </p:nvGrpSpPr>
        <p:grpSpPr>
          <a:xfrm>
            <a:off x="2199567" y="1415873"/>
            <a:ext cx="5938682" cy="1432675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D7623759-2A37-938D-A8E7-407EB44F1B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E1C8970-8B3A-E2B8-D7C6-E9A24D89879C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CAD476E-1419-67A7-FDEF-74A70D6EC8CF}"/>
              </a:ext>
            </a:extLst>
          </p:cNvPr>
          <p:cNvGrpSpPr/>
          <p:nvPr/>
        </p:nvGrpSpPr>
        <p:grpSpPr>
          <a:xfrm>
            <a:off x="2199567" y="1415873"/>
            <a:ext cx="5938682" cy="1432675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DCC04AE0-C16E-EAC8-E8F8-374483BFD9CA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6F899E5-6011-172E-D3D6-A8F0313CB2EB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2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2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4677293-9C15-4D74-AA27-0ACFF4ED52CE}"/>
              </a:ext>
            </a:extLst>
          </p:cNvPr>
          <p:cNvGrpSpPr/>
          <p:nvPr/>
        </p:nvGrpSpPr>
        <p:grpSpPr>
          <a:xfrm>
            <a:off x="2199567" y="1415873"/>
            <a:ext cx="5938682" cy="1432675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25755CE2-5873-FD73-F2E4-6927EDB5813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5490798-7BB5-7936-5C35-85FA5E710F77}"/>
                </a:ext>
              </a:extLst>
            </p:cNvPr>
            <p:cNvSpPr txBox="1"/>
            <p:nvPr/>
          </p:nvSpPr>
          <p:spPr>
            <a:xfrm>
              <a:off x="2421542" y="3901882"/>
              <a:ext cx="563388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/>
                <a:t>So, 14 ÷ 7  = 2</a:t>
              </a:r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8C778A9-512F-77AD-667E-E84C91C5EF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819" y="3351301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128656F-3C11-5935-55A4-AD67E7B166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6216" y="3351301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E699BCF-CFFE-951F-2FA7-2C72B578E5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8613" y="3351301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083C239-FC2B-7EAA-3747-A99067A8EA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1010" y="3351301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D09ECA0-C898-CC28-4338-8991507860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3407" y="3351301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AE47165-F08C-579A-17D8-4E806E585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804" y="3351301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BC87D73-D482-9CF0-8EB2-ED8C0CE793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8201" y="3351301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EB34917-4944-0E94-B11B-91C7B034AA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598" y="3351301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7B6501E-8900-08C8-F6AA-2A246BE96C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2995" y="3351301"/>
            <a:ext cx="406865" cy="406865"/>
          </a:xfrm>
          <a:prstGeom prst="rect">
            <a:avLst/>
          </a:prstGeom>
        </p:spPr>
      </p:pic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79E0DEB-6435-C1CC-37B1-115475747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8843" y="3351301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C09983A-99F7-4564-9960-B0288AE2D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240" y="3351301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85A9FA7-14BF-8E96-54BE-681E1940DF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3637" y="3351301"/>
            <a:ext cx="406865" cy="406865"/>
          </a:xfrm>
          <a:prstGeom prst="rect">
            <a:avLst/>
          </a:prstGeom>
        </p:spPr>
      </p:pic>
      <p:pic>
        <p:nvPicPr>
          <p:cNvPr id="19" name="Picture 1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71F34290-ED56-AFA9-1A12-30D85237EB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0930" y="3351301"/>
            <a:ext cx="406865" cy="406865"/>
          </a:xfrm>
          <a:prstGeom prst="rect">
            <a:avLst/>
          </a:prstGeom>
        </p:spPr>
      </p:pic>
      <p:pic>
        <p:nvPicPr>
          <p:cNvPr id="20" name="Picture 1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4FE3A35-FEF9-686D-5E3B-46D0A7C090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3327" y="3351301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3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06528 0.1631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814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02188 0.1740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870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09201 0.1685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1" y="842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0.1658 0.1712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856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26372 0.1671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83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34913 0.1671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835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425 0.1685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42205 0.1798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11" y="898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32414 0.169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15" y="849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0.25104 0.1671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835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2.96296E-6 L -0.1809 0.1712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856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8212 0.1655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826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0.00746 0.1726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86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08802 0.1770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2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342104" y="531559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2 = 7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24570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BF3770-715C-4194-D046-D80567100C1F}"/>
              </a:ext>
            </a:extLst>
          </p:cNvPr>
          <p:cNvSpPr/>
          <p:nvPr/>
        </p:nvSpPr>
        <p:spPr>
          <a:xfrm>
            <a:off x="1342103" y="1881488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D3400D1-FE7A-C617-007A-C0EBF4072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35" y="4531215"/>
            <a:ext cx="2092472" cy="190742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E7C9947-5BCD-2E3C-3479-369C7B73678C}"/>
              </a:ext>
            </a:extLst>
          </p:cNvPr>
          <p:cNvSpPr/>
          <p:nvPr/>
        </p:nvSpPr>
        <p:spPr>
          <a:xfrm>
            <a:off x="2333848" y="3706438"/>
            <a:ext cx="6424270" cy="2055927"/>
          </a:xfrm>
          <a:prstGeom prst="wedgeRoundRectCallout">
            <a:avLst>
              <a:gd name="adj1" fmla="val -67366"/>
              <a:gd name="adj2" fmla="val 45756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849F77-305B-922E-E90B-DF46919633CD}"/>
              </a:ext>
            </a:extLst>
          </p:cNvPr>
          <p:cNvSpPr txBox="1"/>
          <p:nvPr/>
        </p:nvSpPr>
        <p:spPr>
          <a:xfrm>
            <a:off x="1947966" y="3869539"/>
            <a:ext cx="7196034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What do you </a:t>
            </a:r>
            <a:r>
              <a:rPr lang="en-US" sz="3600" b="1" dirty="0"/>
              <a:t>notice</a:t>
            </a:r>
            <a:r>
              <a:rPr lang="en-US" sz="3600" dirty="0"/>
              <a:t>?</a:t>
            </a:r>
          </a:p>
          <a:p>
            <a:pPr algn="ctr"/>
            <a:r>
              <a:rPr lang="en-US" sz="3600" dirty="0"/>
              <a:t>What’s the </a:t>
            </a:r>
            <a:r>
              <a:rPr lang="en-US" sz="3600" b="1" dirty="0"/>
              <a:t>same</a:t>
            </a:r>
            <a:r>
              <a:rPr lang="en-US" sz="3600" dirty="0"/>
              <a:t> and what’s </a:t>
            </a:r>
            <a:r>
              <a:rPr lang="en-US" sz="3600" b="1" dirty="0"/>
              <a:t>different</a:t>
            </a:r>
            <a:r>
              <a:rPr lang="en-US" sz="3600" dirty="0"/>
              <a:t>?</a:t>
            </a:r>
            <a:br>
              <a:rPr lang="en-US" sz="4400" dirty="0"/>
            </a:b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63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5DC4DF2-318D-E39B-28D4-9046FFBFD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535" y="1569345"/>
            <a:ext cx="1362258" cy="124178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51229B-7463-E4FF-49D0-BB271CBE827C}"/>
              </a:ext>
            </a:extLst>
          </p:cNvPr>
          <p:cNvSpPr/>
          <p:nvPr/>
        </p:nvSpPr>
        <p:spPr>
          <a:xfrm>
            <a:off x="1317523" y="290844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2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E0CC15-FCA4-86EA-A981-A5128B622B9D}"/>
              </a:ext>
            </a:extLst>
          </p:cNvPr>
          <p:cNvGrpSpPr/>
          <p:nvPr/>
        </p:nvGrpSpPr>
        <p:grpSpPr>
          <a:xfrm>
            <a:off x="2331828" y="1341417"/>
            <a:ext cx="5938682" cy="1432675"/>
            <a:chOff x="2330246" y="1432162"/>
            <a:chExt cx="5938682" cy="143267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C6223EB-3727-CBA1-8CDA-E5C87E4E1EA9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549B9-04E0-52B2-1B91-7583BFB754F8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 can use the inverse strategy to </a:t>
              </a:r>
            </a:p>
            <a:p>
              <a:pPr algn="ctr"/>
              <a:r>
                <a:rPr lang="en-US" sz="2800" b="1" dirty="0"/>
                <a:t>solve 16 ÷ 2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8BF18-91A9-2008-2B09-1078E470D23B}"/>
              </a:ext>
            </a:extLst>
          </p:cNvPr>
          <p:cNvGrpSpPr/>
          <p:nvPr/>
        </p:nvGrpSpPr>
        <p:grpSpPr>
          <a:xfrm>
            <a:off x="2331828" y="1341417"/>
            <a:ext cx="5938682" cy="1432675"/>
            <a:chOff x="2227007" y="3511685"/>
            <a:chExt cx="5938682" cy="143267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2076E2E-ADE4-20E3-41EA-A5304CE9D8A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DD1F8F-CB43-0FEF-5125-EEC7988A8316}"/>
                </a:ext>
              </a:extLst>
            </p:cNvPr>
            <p:cNvSpPr txBox="1"/>
            <p:nvPr/>
          </p:nvSpPr>
          <p:spPr>
            <a:xfrm>
              <a:off x="2644474" y="3752614"/>
              <a:ext cx="507294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Instead of dividing, I ask myself:</a:t>
              </a:r>
            </a:p>
            <a:p>
              <a:pPr algn="ctr"/>
              <a:r>
                <a:rPr lang="en-US" sz="2800" b="1" dirty="0"/>
                <a:t>“2 × what equals 16?”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60C5D-2D24-0C8A-C853-EE7E9A53B334}"/>
              </a:ext>
            </a:extLst>
          </p:cNvPr>
          <p:cNvGrpSpPr/>
          <p:nvPr/>
        </p:nvGrpSpPr>
        <p:grpSpPr>
          <a:xfrm>
            <a:off x="2306677" y="1341417"/>
            <a:ext cx="5988984" cy="1432675"/>
            <a:chOff x="2227007" y="3511685"/>
            <a:chExt cx="5938682" cy="143267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46FB369-4A34-8B3F-0833-76BC85791A36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0428D-0C32-98FF-4021-203B96A08217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 know that:</a:t>
              </a:r>
            </a:p>
            <a:p>
              <a:pPr algn="ctr"/>
              <a:r>
                <a:rPr lang="en-US" sz="2800" b="1" dirty="0"/>
                <a:t>2 × 8 = 16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B229D-A52D-EC1E-1500-5DB1D9F115B9}"/>
              </a:ext>
            </a:extLst>
          </p:cNvPr>
          <p:cNvGrpSpPr/>
          <p:nvPr/>
        </p:nvGrpSpPr>
        <p:grpSpPr>
          <a:xfrm>
            <a:off x="2296926" y="1341417"/>
            <a:ext cx="6008486" cy="1432675"/>
            <a:chOff x="2207505" y="2617781"/>
            <a:chExt cx="5938682" cy="143267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AF5B3EB-8ED7-196F-1007-ADD765AF9D4C}"/>
                </a:ext>
              </a:extLst>
            </p:cNvPr>
            <p:cNvSpPr/>
            <p:nvPr/>
          </p:nvSpPr>
          <p:spPr>
            <a:xfrm>
              <a:off x="2207505" y="2617781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D0DAB-E5C6-71F1-4B7C-F00E74730FCC}"/>
                </a:ext>
              </a:extLst>
            </p:cNvPr>
            <p:cNvSpPr txBox="1"/>
            <p:nvPr/>
          </p:nvSpPr>
          <p:spPr>
            <a:xfrm>
              <a:off x="2664702" y="3072508"/>
              <a:ext cx="54814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Therefore, 16 ÷ 2 = 8</a:t>
              </a:r>
              <a:endParaRPr lang="en-US" sz="2800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8BD4F43-5FE5-7C56-7460-F0563C4F2323}"/>
              </a:ext>
            </a:extLst>
          </p:cNvPr>
          <p:cNvSpPr/>
          <p:nvPr/>
        </p:nvSpPr>
        <p:spPr>
          <a:xfrm>
            <a:off x="6049108" y="294705"/>
            <a:ext cx="115816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4" name="Picture 6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0E7D169-FBCA-1890-3E35-779394F9B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EE1A260-3FAC-5EF7-E4A4-627EF24B8610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54A25AE1-61A4-A218-2318-070C441A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FC542B-7FCF-02D9-6257-1077DB64F959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368A117-1AC9-D178-3B24-7760F7427FE1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F5C95B0-C254-4D7E-5895-AA6E33EB11DD}"/>
              </a:ext>
            </a:extLst>
          </p:cNvPr>
          <p:cNvGrpSpPr/>
          <p:nvPr/>
        </p:nvGrpSpPr>
        <p:grpSpPr>
          <a:xfrm>
            <a:off x="1382441" y="3167660"/>
            <a:ext cx="7555080" cy="1570037"/>
            <a:chOff x="1382441" y="3167660"/>
            <a:chExt cx="7555080" cy="1570037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110D79E-C11E-46BD-6860-98B744C42103}"/>
                </a:ext>
              </a:extLst>
            </p:cNvPr>
            <p:cNvGrpSpPr/>
            <p:nvPr/>
          </p:nvGrpSpPr>
          <p:grpSpPr>
            <a:xfrm>
              <a:off x="1382441" y="3385290"/>
              <a:ext cx="7555080" cy="1224097"/>
              <a:chOff x="1578958" y="3319420"/>
              <a:chExt cx="7555080" cy="1224097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900CF34C-E688-7D9E-7AEF-3F19C9822A2C}"/>
                  </a:ext>
                </a:extLst>
              </p:cNvPr>
              <p:cNvSpPr/>
              <p:nvPr/>
            </p:nvSpPr>
            <p:spPr>
              <a:xfrm>
                <a:off x="1578958" y="3319420"/>
                <a:ext cx="755508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1B642AEE-18F8-BB72-37DF-A917B5804689}"/>
                  </a:ext>
                </a:extLst>
              </p:cNvPr>
              <p:cNvSpPr/>
              <p:nvPr/>
            </p:nvSpPr>
            <p:spPr>
              <a:xfrm>
                <a:off x="1578958" y="3943749"/>
                <a:ext cx="384832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57A5F05-3B35-4EFE-BA36-48B60C3791E3}"/>
                </a:ext>
              </a:extLst>
            </p:cNvPr>
            <p:cNvSpPr/>
            <p:nvPr/>
          </p:nvSpPr>
          <p:spPr>
            <a:xfrm>
              <a:off x="4200594" y="3167660"/>
              <a:ext cx="198532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4A36B3F-B781-78BB-B07F-AC37B81756DF}"/>
                </a:ext>
              </a:extLst>
            </p:cNvPr>
            <p:cNvGrpSpPr/>
            <p:nvPr/>
          </p:nvGrpSpPr>
          <p:grpSpPr>
            <a:xfrm>
              <a:off x="5230761" y="3814367"/>
              <a:ext cx="3706760" cy="923330"/>
              <a:chOff x="-656166" y="3864816"/>
              <a:chExt cx="3706760" cy="92333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311AE4A-E2E1-C240-6373-49145730F122}"/>
                  </a:ext>
                </a:extLst>
              </p:cNvPr>
              <p:cNvSpPr/>
              <p:nvPr/>
            </p:nvSpPr>
            <p:spPr>
              <a:xfrm>
                <a:off x="-656166" y="4060068"/>
                <a:ext cx="370676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FE6738F-0C65-9563-651C-C36FCB3FEEF2}"/>
                  </a:ext>
                </a:extLst>
              </p:cNvPr>
              <p:cNvSpPr/>
              <p:nvPr/>
            </p:nvSpPr>
            <p:spPr>
              <a:xfrm>
                <a:off x="894644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98B455E-8CE4-E3AE-6704-C2534C43DAAF}"/>
                </a:ext>
              </a:extLst>
            </p:cNvPr>
            <p:cNvSpPr/>
            <p:nvPr/>
          </p:nvSpPr>
          <p:spPr>
            <a:xfrm>
              <a:off x="2899001" y="38143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0EBE4B5-BFB4-80DC-EBEC-0CDD8497C368}"/>
              </a:ext>
            </a:extLst>
          </p:cNvPr>
          <p:cNvGrpSpPr/>
          <p:nvPr/>
        </p:nvGrpSpPr>
        <p:grpSpPr>
          <a:xfrm>
            <a:off x="1382440" y="3193720"/>
            <a:ext cx="7555081" cy="1552041"/>
            <a:chOff x="2968564" y="4638606"/>
            <a:chExt cx="7555081" cy="1552041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5CF15E8-A607-AC83-886C-CA504B393564}"/>
                </a:ext>
              </a:extLst>
            </p:cNvPr>
            <p:cNvGrpSpPr/>
            <p:nvPr/>
          </p:nvGrpSpPr>
          <p:grpSpPr>
            <a:xfrm>
              <a:off x="2968564" y="4838240"/>
              <a:ext cx="7555081" cy="1352407"/>
              <a:chOff x="2921158" y="4805390"/>
              <a:chExt cx="7555081" cy="1352407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9E2577BC-1505-F333-79FC-55EC244BAC60}"/>
                  </a:ext>
                </a:extLst>
              </p:cNvPr>
              <p:cNvSpPr/>
              <p:nvPr/>
            </p:nvSpPr>
            <p:spPr>
              <a:xfrm>
                <a:off x="2921159" y="4805390"/>
                <a:ext cx="755508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2A6D4BA-F076-CBB2-B479-EE09C0F30F7F}"/>
                  </a:ext>
                </a:extLst>
              </p:cNvPr>
              <p:cNvSpPr/>
              <p:nvPr/>
            </p:nvSpPr>
            <p:spPr>
              <a:xfrm>
                <a:off x="4133691" y="5234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3363BF7F-1EEA-1929-14AA-EA8857D21CC1}"/>
                  </a:ext>
                </a:extLst>
              </p:cNvPr>
              <p:cNvGrpSpPr/>
              <p:nvPr/>
            </p:nvGrpSpPr>
            <p:grpSpPr>
              <a:xfrm>
                <a:off x="6676263" y="5234467"/>
                <a:ext cx="3799976" cy="923330"/>
                <a:chOff x="-749382" y="3864816"/>
                <a:chExt cx="3799976" cy="923330"/>
              </a:xfrm>
            </p:grpSpPr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46591584-FF40-CAE6-D274-DF03A81451AE}"/>
                    </a:ext>
                  </a:extLst>
                </p:cNvPr>
                <p:cNvSpPr/>
                <p:nvPr/>
              </p:nvSpPr>
              <p:spPr>
                <a:xfrm>
                  <a:off x="-749382" y="4060068"/>
                  <a:ext cx="3799976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8162AB5E-1865-6766-5BC1-36264F5DFC4F}"/>
                    </a:ext>
                  </a:extLst>
                </p:cNvPr>
                <p:cNvSpPr/>
                <p:nvPr/>
              </p:nvSpPr>
              <p:spPr>
                <a:xfrm>
                  <a:off x="940589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81D2760D-6E36-6F19-A77E-B9F1226D0777}"/>
                  </a:ext>
                </a:extLst>
              </p:cNvPr>
              <p:cNvSpPr/>
              <p:nvPr/>
            </p:nvSpPr>
            <p:spPr>
              <a:xfrm>
                <a:off x="2921158" y="5429719"/>
                <a:ext cx="3755105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EF0D10B-DC23-5A87-1AD1-8CA12B5AE266}"/>
                  </a:ext>
                </a:extLst>
              </p:cNvPr>
              <p:cNvSpPr/>
              <p:nvPr/>
            </p:nvSpPr>
            <p:spPr>
              <a:xfrm>
                <a:off x="4437718" y="520433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8E51C78-E27C-88B1-D919-54B048448CDB}"/>
                </a:ext>
              </a:extLst>
            </p:cNvPr>
            <p:cNvSpPr/>
            <p:nvPr/>
          </p:nvSpPr>
          <p:spPr>
            <a:xfrm>
              <a:off x="5732650" y="4638606"/>
              <a:ext cx="198532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0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3768915" y="5101145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-1338943" y="2098398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10 ÷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3224978" y="2001179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-1338943" y="3068015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24 ÷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-1241672" y="4015070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24 ÷ 12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3224978" y="3046572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3460952" y="4048364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466968-2FB9-F6BF-4993-480480550489}"/>
              </a:ext>
            </a:extLst>
          </p:cNvPr>
          <p:cNvSpPr txBox="1"/>
          <p:nvPr/>
        </p:nvSpPr>
        <p:spPr>
          <a:xfrm>
            <a:off x="3050016" y="2026480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20 ÷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FB2437-3C37-CE58-64AE-C7A4B0CA1212}"/>
              </a:ext>
            </a:extLst>
          </p:cNvPr>
          <p:cNvSpPr/>
          <p:nvPr/>
        </p:nvSpPr>
        <p:spPr>
          <a:xfrm>
            <a:off x="7638258" y="2019683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59EA70-5501-AD44-F7E4-A4A447D66661}"/>
              </a:ext>
            </a:extLst>
          </p:cNvPr>
          <p:cNvSpPr txBox="1"/>
          <p:nvPr/>
        </p:nvSpPr>
        <p:spPr>
          <a:xfrm>
            <a:off x="3109011" y="3055530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18 ÷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200F9-F546-5767-3809-643928A70D82}"/>
              </a:ext>
            </a:extLst>
          </p:cNvPr>
          <p:cNvSpPr txBox="1"/>
          <p:nvPr/>
        </p:nvSpPr>
        <p:spPr>
          <a:xfrm>
            <a:off x="3128675" y="4084580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6)  18 ÷ 9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326A13-81C4-7C79-89F5-70D84766D90E}"/>
              </a:ext>
            </a:extLst>
          </p:cNvPr>
          <p:cNvSpPr/>
          <p:nvPr/>
        </p:nvSpPr>
        <p:spPr>
          <a:xfrm>
            <a:off x="7683906" y="3007848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38EFE9-C578-BD2D-9849-E91BC069890C}"/>
              </a:ext>
            </a:extLst>
          </p:cNvPr>
          <p:cNvSpPr/>
          <p:nvPr/>
        </p:nvSpPr>
        <p:spPr>
          <a:xfrm>
            <a:off x="7735877" y="4015070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658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5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879</TotalTime>
  <Words>302</Words>
  <Application>Microsoft Office PowerPoint</Application>
  <PresentationFormat>On-screen Show (4:3)</PresentationFormat>
  <Paragraphs>85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Arial Rounded MT Bold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47</cp:revision>
  <dcterms:created xsi:type="dcterms:W3CDTF">2013-01-27T09:14:16Z</dcterms:created>
  <dcterms:modified xsi:type="dcterms:W3CDTF">2026-01-16T07:46:34Z</dcterms:modified>
  <cp:category/>
</cp:coreProperties>
</file>